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979" y="4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E2D788CA-5FD0-301E-A15C-BE2EAC9D2B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199EFB8B-F09F-A3AF-2D33-4824FEC2DC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23B35B0-FD2C-7617-4988-98B3ED472B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524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77B6D675-4540-2B1F-73F0-63C8F79498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Sanstefano</cp:lastModifiedBy>
  <cp:revision>2</cp:revision>
  <dcterms:created xsi:type="dcterms:W3CDTF">2006-08-16T00:00:00Z</dcterms:created>
  <dcterms:modified xsi:type="dcterms:W3CDTF">2024-07-16T10:01:33Z</dcterms:modified>
</cp:coreProperties>
</file>