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18E25B-0231-4739-9AE9-BF23130E3C97}" v="41" dt="2024-08-11T17:05:46.0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 not remove" hidden="1">
            <a:extLst>
              <a:ext uri="{FF2B5EF4-FFF2-40B4-BE49-F238E27FC236}">
                <a16:creationId xmlns:a16="http://schemas.microsoft.com/office/drawing/2014/main" id="{5183AE0F-4635-4F9C-B241-274981A9FF2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5BD56F-B1FE-404D-A638-9759A0CCC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E7592C-8889-4943-A573-8A835C2911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909BD-1AA7-4AE5-BE6D-5E497350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48BAB-E408-4464-8D32-899CFD082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29559-86E7-40D5-A204-A89C28D0E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1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93143-1308-4689-84EC-7A64FF9F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A5FC4C-EFB5-46D9-A0EC-D640DFBB0F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F5A08-B01D-4D3A-8366-D4C119638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82273-F51F-43D1-9D81-79C291C41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7522D-AAC6-4F55-B335-E7326428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28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B2554A-4B16-49EE-B75F-25781235B4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F36BD0-EF0B-4FF5-952B-6E864B0D9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F8BB8-6920-46A3-9F4D-893223830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B2A78-8550-4260-AB7B-CBC255FA3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86B48-1A0F-4E63-8600-FECB79DB4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11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1C27E-707F-4149-A6CC-F2A52D17D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381B3-30BF-4D9E-9D65-9AD95D401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B0607-A946-43AB-98E5-DB5630384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5F6B0-E65A-4B13-BE09-C2488D493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FD68D-538C-4109-A8FD-BBF158CFB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48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265EC-E54B-47FB-9506-122A5BE2F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F0F5-66FF-4911-B33C-6682C6B99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AD4ED-F324-4D33-B146-4B497B557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6B6AC-BEA0-43E4-992F-E86FBF70D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D5B9C-1530-4C1E-90FD-35D8811FA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C620F-4B06-4F42-8EA2-9B0D545FB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9D298-C032-4764-9EE5-95F2CE8A36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7B1812-9AC2-4B61-8439-C88341111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34DBCC-0848-49B6-8099-B168953C9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C4D251-8A0C-4008-9074-5840F9295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0C110-3C33-4F8B-AEC3-CA65E93FC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9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23C1B-B444-433C-A854-2EEB82BFC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53B17-654B-4123-9701-ECDE6CC95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E219E0-9CB0-4338-9762-E8D4BE74F8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BE0D3B-AA1D-4D97-A642-C923378EB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9A950E-2948-4C7C-9BD2-286572716C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D546EF-FAB4-45B8-90B9-751212C64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42D35F-75E7-4773-80F8-257AD082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4FDC7E-32A6-454B-81B8-753B90D7D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277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366FD-9A10-478B-8354-5E062A20B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6BC812-EF37-479B-AB87-4B9D8DBCD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13B3DC-D13D-45B6-B961-3AA5FA7FC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350C17-F25D-4A9E-A576-2E528BCB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67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5F33C4-1E06-40F1-9D4E-EF5C3AC8B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BE55C4-2C6E-4403-BBD6-8556CBAF4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73505-8D44-4B7D-AA1B-9647D0215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52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2CD4F-21A2-41F3-B8C7-1B08BF01A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9D672-A63A-441C-9913-62A53DCAC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F42C20-15EE-46A8-B44A-3154F8DE8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7FC7B6-75BE-4E26-8387-B288F26D0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CA2166-D80A-4E46-82BA-B95C6914F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8968F-077B-4D10-B900-8CEE75DBC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3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CB56-5355-435B-844D-78AA9D2B9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08B51B-7E35-4A72-92CA-FDDA7AE908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470107-7975-4C37-976E-F6B313F4A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2624EC-43C0-4378-8B91-3256A16FC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CEFA3-2058-4F7D-9914-6EE274E8E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4E17D0-565C-4BF3-BFCD-B3DB06019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4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3CBF21-FF5E-438B-92E6-B603FE6BB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11844-FAFD-4D48-A5BA-70DCEAED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CD4BC-3956-49C0-8590-552CBF55A1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4B916-8B90-40C5-84F2-FE3079AE0BB1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A8961-37DA-486C-BCAD-FF09183F6F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E161F-54AE-42FD-BF99-05D05EF25E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F0983-BE4B-4E11-813E-107D260D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26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071A1D-7A24-4033-96B3-0F7D4B0C7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-68826"/>
            <a:ext cx="12270657" cy="68315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F7D38-918C-4E89-A495-7630D4C1A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6EBFF-EEE0-4134-9E6C-D17A62B737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3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28C7C2-05C5-4403-8C8A-4F9BC226A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F7D38-918C-4E89-A495-7630D4C1A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6EBFF-EEE0-4134-9E6C-D17A62B737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77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F7D38-918C-4E89-A495-7630D4C1A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684765-8009-4AE9-82B4-12F5F453F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046EBFF-EEE0-4134-9E6C-D17A62B737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87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4F54EA-C137-447E-8EE4-C90F6F61F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2103510" cy="69809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F7D38-918C-4E89-A495-7630D4C1A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6EBFF-EEE0-4134-9E6C-D17A62B737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50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838E68-D92E-4EBC-BC72-6A4338178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4" y="0"/>
            <a:ext cx="120872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F7D38-918C-4E89-A495-7630D4C1A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6EBFF-EEE0-4134-9E6C-D17A62B737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525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2024-08-11T17:04:04Z</dcterms:created>
  <dcterms:modified xsi:type="dcterms:W3CDTF">2024-08-12T16:55:58Z</dcterms:modified>
</cp:coreProperties>
</file>