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84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85725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97483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On-screen Show (16:9)</PresentationFormat>
  <Paragraphs>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2024-06-25T09:42:27Z</dcterms:modified>
</cp:coreProperties>
</file>