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22E6F3A7-438E-2E4B-A748-584F11992B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2852D68A-3EE8-20B5-5B05-77AAC5C4A8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2024-07-10T11:02:31Z</dcterms:modified>
</cp:coreProperties>
</file>