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8" d="100"/>
          <a:sy n="48" d="100"/>
        </p:scale>
        <p:origin x="90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F402F-BD2E-AF4D-8739-750922945E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4003EB-8C4E-74EB-F653-3F666D60BA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D00D0-DB24-FDB3-FE03-8E814CE8A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364B-B185-4B88-835A-998359C02A5C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08F23-479D-FA2E-0CC6-7C078A830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7C10F7-D9EE-F46D-ED58-90A0ADDCB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D21B4-5590-4A0B-8AF2-C1147EF7D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721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81AD1-4760-CE93-2EF5-760A8289E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F5B1C4-4B1B-6D02-AC45-B39801E6B1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48E981-C060-D551-594E-4210373A4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364B-B185-4B88-835A-998359C02A5C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B06F6E-F41D-75F7-4D32-80352A69E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3D7777-AE0A-894D-3BD6-99E94D1D3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D21B4-5590-4A0B-8AF2-C1147EF7D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556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97EEB4-21F2-00D7-CD65-4B53FAD154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3559A0-9EC9-A3C8-705A-2861DEFAEF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A12A5-8263-DC8A-9F67-1CB1152C6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364B-B185-4B88-835A-998359C02A5C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EEB504-24C6-318A-F1B6-CED91ABFF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F467A2-E512-EAB4-D6A0-B54E67A97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D21B4-5590-4A0B-8AF2-C1147EF7D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77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C6762-D4D9-E80B-CA2A-0B2051731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6E337D-D0B7-8596-3B3C-801DEDA40B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1416B-ABBF-7693-4CDE-A9A45810A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364B-B185-4B88-835A-998359C02A5C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DC4B6E-B88C-F8EA-F265-BEED9160A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6C49F2-D47A-909E-3D0B-AE2D4C652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D21B4-5590-4A0B-8AF2-C1147EF7D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004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5CEDD-6995-87F2-00DB-599B42D19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798C60-1943-044C-F667-CE4FB76B34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E37A5-8CA4-8DB2-C37A-BD80C525F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364B-B185-4B88-835A-998359C02A5C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7B50D5-F85D-D169-9517-DE6D710C8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E79534-8DCC-AF33-4FE3-F788128BC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D21B4-5590-4A0B-8AF2-C1147EF7D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899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49B7E-CA7E-8980-4DAB-4C6741060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F3EA8B-5C57-BACE-6237-D8E31912B3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BD2204-3158-72FF-9543-785E1961F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D8818F-E838-422B-10FC-00BD3FDDC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364B-B185-4B88-835A-998359C02A5C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2DF7B2-7831-D634-12B0-615A3892C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3E5172-7367-DF39-B96B-D6ED93AC6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D21B4-5590-4A0B-8AF2-C1147EF7D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592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A4EF3-C55C-FDAB-6589-871C31DCB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36444-754E-E3AA-111C-F79321B9CA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237586-8D75-F1CD-2AB8-1351853F45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99BD25-BF62-E7FD-3470-FFC6916F55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36C738-B0F3-7AD1-232E-2E034CD0E0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52575A-7781-C827-5129-E78F634D6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364B-B185-4B88-835A-998359C02A5C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FCD08A-F626-90E3-AEC7-AD2A24556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52AF2A-38E8-4119-CC16-C5C5683C9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D21B4-5590-4A0B-8AF2-C1147EF7D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87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609BC-C22E-2BE4-AAFC-42A5B756B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21404E-837C-71E4-CA30-0B70C682F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364B-B185-4B88-835A-998359C02A5C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B8B10C-C821-0CA6-BB0F-761197A5E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5933B6-E70D-91B5-6D12-296ED89F3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D21B4-5590-4A0B-8AF2-C1147EF7D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781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AB6AFA-A22C-BF12-994A-89DA276E5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364B-B185-4B88-835A-998359C02A5C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F741D1-95F7-4313-0E44-4742A13CB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90C87D-F380-A218-435A-7701C2A49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D21B4-5590-4A0B-8AF2-C1147EF7D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742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1D418-7F15-7FFC-8A4F-CB6C949FD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731E7-3218-9D89-AA8F-03EACB543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98FF5F-65E1-8905-2AE2-62ED33FC85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9B20EA-DC74-0174-C67F-65C76CAD1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364B-B185-4B88-835A-998359C02A5C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EA8ED5-E8A0-E438-5D4A-AEE5E97C4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563C98-742E-0539-7C15-8C0B551CC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D21B4-5590-4A0B-8AF2-C1147EF7D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729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E08E6-8321-02B5-976C-509261326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B26FDC-D12F-B8AE-2DA8-FB85312265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E29813-4E9B-C9CF-AABF-551A17C975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FF1497-3720-EA70-46CC-5D7F4D43E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364B-B185-4B88-835A-998359C02A5C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388620-2FA1-1323-E0B7-0CF9F1597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FC3FA-B939-5841-C6AE-B40F67FDB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D21B4-5590-4A0B-8AF2-C1147EF7D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622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D8BB37-B2FB-A617-7D49-AFE7BDD78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C43B2A-930F-D38E-E103-9DB6BE4769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2B9A1-A000-852B-8159-8C81B371FF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F364B-B185-4B88-835A-998359C02A5C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4139C6-58F0-BF09-DD39-42F649094A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7C3031-B27E-381B-7B6D-7D621DBAAF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D21B4-5590-4A0B-8AF2-C1147EF7D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638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F6D444D-7124-7CAD-5B33-D08497EC22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366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7EFFA-96E9-704A-3673-B270C84DA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6C3CA24-A2D3-91FE-C242-46CFE668E7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499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F0EA2-E010-AB82-DD76-5EC15585E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540BDA8-0722-8C8A-78E0-744CBAB1C3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3898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2025-04-10T08:13:25Z</dcterms:created>
  <dcterms:modified xsi:type="dcterms:W3CDTF">2025-04-10T08:16:40Z</dcterms:modified>
</cp:coreProperties>
</file>