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9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955CA362-0DA9-8E99-6F5C-909518E6F3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17849B22-63A2-50D0-BB23-354442F713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32A29BBC-9952-7DB7-504A-E2D350855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4693FC23-2001-B8A8-11E4-5AA3D0DB0B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6C7CF2E7-BE4C-322C-A1EC-754F12CE73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2024-07-10T09:47:39Z</dcterms:modified>
</cp:coreProperties>
</file>