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979" y="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6B524730-9EC1-39BD-5BBC-24079CB31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9DFD45DB-DCE9-3D8D-9074-EC3657FC85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E4FC60FA-518F-57B0-B3D2-5F919C07FF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A277851C-A4ED-13BF-6B17-4EB1C2C38B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94B644F4-E16D-8E35-98D9-A94C9A74FF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84169EE9-12B6-DC0C-FC3D-AA3272A838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B364EBA8-3D29-8C1D-12E1-B2BFC923E5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2024-07-16T10:12:31Z</dcterms:modified>
</cp:coreProperties>
</file>