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979" y="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763F4B95-1C73-0338-732B-473C0BBD36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2024-07-16T09:26:16Z</dcterms:modified>
</cp:coreProperties>
</file>