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86D963CE-2879-555A-EC2C-087271965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368F548-AE71-D937-87DB-B1BEF408D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2024-07-10T11:13:59Z</dcterms:modified>
</cp:coreProperties>
</file>