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086" y="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>
            <a:extLst>
              <a:ext uri="{FF2B5EF4-FFF2-40B4-BE49-F238E27FC236}">
                <a16:creationId xmlns:a16="http://schemas.microsoft.com/office/drawing/2014/main" id="{3631779A-C6A3-C54A-E0AF-89B72DFE6F3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>
            <a:extLst>
              <a:ext uri="{FF2B5EF4-FFF2-40B4-BE49-F238E27FC236}">
                <a16:creationId xmlns:a16="http://schemas.microsoft.com/office/drawing/2014/main" id="{34A1943E-7F5E-6EAB-2385-94E8ECD4F1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Sanstefano</cp:lastModifiedBy>
  <cp:revision>2</cp:revision>
  <dcterms:created xsi:type="dcterms:W3CDTF">2006-08-16T00:00:00Z</dcterms:created>
  <dcterms:modified xsi:type="dcterms:W3CDTF">2024-07-10T11:05:33Z</dcterms:modified>
</cp:coreProperties>
</file>