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5" r:id="rId3"/>
    <p:sldMasterId id="2147483690" r:id="rId4"/>
    <p:sldMasterId id="2147483705" r:id="rId5"/>
  </p:sldMasterIdLst>
  <p:sldIdLst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9144000" cy="5143500" type="screen16x9"/>
  <p:notesSz cx="6858000" cy="9144000"/>
  <p:defaultTextStyle>
    <a:defPPr>
      <a:defRPr lang="en-US"/>
    </a:defPPr>
    <a:lvl1pPr marL="0" algn="l" defTabSz="91419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94" algn="l" defTabSz="91419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98" algn="l" defTabSz="91419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294" algn="l" defTabSz="91419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394" algn="l" defTabSz="91419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487" algn="l" defTabSz="91419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81" algn="l" defTabSz="91419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680" algn="l" defTabSz="91419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777" algn="l" defTabSz="91419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8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ctr">
            <a:normAutofit/>
          </a:bodyPr>
          <a:lstStyle>
            <a:lvl1pPr algn="ctr"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342821" indent="0" algn="ctr">
              <a:buNone/>
              <a:defRPr sz="1500"/>
            </a:lvl2pPr>
            <a:lvl3pPr marL="685647" indent="0" algn="ctr">
              <a:buNone/>
              <a:defRPr sz="1400"/>
            </a:lvl3pPr>
            <a:lvl4pPr marL="1028471" indent="0" algn="ctr">
              <a:buNone/>
              <a:defRPr sz="1200"/>
            </a:lvl4pPr>
            <a:lvl5pPr marL="1371294" indent="0" algn="ctr">
              <a:buNone/>
              <a:defRPr sz="1200"/>
            </a:lvl5pPr>
            <a:lvl6pPr marL="1714121" indent="0" algn="ctr">
              <a:buNone/>
              <a:defRPr sz="1200"/>
            </a:lvl6pPr>
            <a:lvl7pPr marL="2056940" indent="0" algn="ctr">
              <a:buNone/>
              <a:defRPr sz="1200"/>
            </a:lvl7pPr>
            <a:lvl8pPr marL="2399760" indent="0" algn="ctr">
              <a:buNone/>
              <a:defRPr sz="1200"/>
            </a:lvl8pPr>
            <a:lvl9pPr marL="2742581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874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5031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182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74666"/>
            <a:ext cx="7886700" cy="994172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30163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09332" y="4008286"/>
            <a:ext cx="7886700" cy="994172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215474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70112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1353067"/>
            <a:ext cx="7886700" cy="2508422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342821" indent="0" algn="ctr">
              <a:buNone/>
              <a:defRPr sz="1500"/>
            </a:lvl2pPr>
            <a:lvl3pPr marL="685647" indent="0" algn="ctr">
              <a:buNone/>
              <a:defRPr sz="1400"/>
            </a:lvl3pPr>
            <a:lvl4pPr marL="1028471" indent="0" algn="ctr">
              <a:buNone/>
              <a:defRPr sz="1200"/>
            </a:lvl4pPr>
            <a:lvl5pPr marL="1371294" indent="0" algn="ctr">
              <a:buNone/>
              <a:defRPr sz="1200"/>
            </a:lvl5pPr>
            <a:lvl6pPr marL="1714121" indent="0" algn="ctr">
              <a:buNone/>
              <a:defRPr sz="1200"/>
            </a:lvl6pPr>
            <a:lvl7pPr marL="2056940" indent="0" algn="ctr">
              <a:buNone/>
              <a:defRPr sz="1200"/>
            </a:lvl7pPr>
            <a:lvl8pPr marL="2399760" indent="0" algn="ctr">
              <a:buNone/>
              <a:defRPr sz="1200"/>
            </a:lvl8pPr>
            <a:lvl9pPr marL="2742581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09332" y="4008286"/>
            <a:ext cx="7886700" cy="994172"/>
          </a:xfrm>
          <a:prstGeom prst="rect">
            <a:avLst/>
          </a:prstGeom>
        </p:spPr>
        <p:txBody>
          <a:bodyPr vert="horz" lIns="68567" tIns="34289" rIns="68567" bIns="34289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800" dirty="0">
                <a:solidFill>
                  <a:prstClr val="white">
                    <a:lumMod val="65000"/>
                  </a:prstClr>
                </a:solidFill>
              </a:rPr>
              <a:t>Click to </a:t>
            </a:r>
            <a:r>
              <a:rPr lang="en-US" sz="1800">
                <a:solidFill>
                  <a:prstClr val="white">
                    <a:lumMod val="65000"/>
                  </a:prstClr>
                </a:solidFill>
              </a:rPr>
              <a:t>edit Reference</a:t>
            </a:r>
            <a:endParaRPr lang="en-US" sz="1800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484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1282313"/>
            <a:ext cx="7886700" cy="2139553"/>
          </a:xfrm>
        </p:spPr>
        <p:txBody>
          <a:bodyPr anchor="b">
            <a:normAutofit/>
          </a:bodyPr>
          <a:lstStyle>
            <a:lvl1pPr>
              <a:defRPr sz="15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9"/>
            <a:ext cx="7886700" cy="1125140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rgbClr val="FFFF00"/>
                </a:solidFill>
              </a:defRPr>
            </a:lvl1pPr>
            <a:lvl2pPr marL="34282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47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9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12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9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7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8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04559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51112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21" indent="0">
              <a:buNone/>
              <a:defRPr sz="1500" b="1"/>
            </a:lvl2pPr>
            <a:lvl3pPr marL="685647" indent="0">
              <a:buNone/>
              <a:defRPr sz="1400" b="1"/>
            </a:lvl3pPr>
            <a:lvl4pPr marL="1028471" indent="0">
              <a:buNone/>
              <a:defRPr sz="1200" b="1"/>
            </a:lvl4pPr>
            <a:lvl5pPr marL="1371294" indent="0">
              <a:buNone/>
              <a:defRPr sz="1200" b="1"/>
            </a:lvl5pPr>
            <a:lvl6pPr marL="1714121" indent="0">
              <a:buNone/>
              <a:defRPr sz="1200" b="1"/>
            </a:lvl6pPr>
            <a:lvl7pPr marL="2056940" indent="0">
              <a:buNone/>
              <a:defRPr sz="1200" b="1"/>
            </a:lvl7pPr>
            <a:lvl8pPr marL="2399760" indent="0">
              <a:buNone/>
              <a:defRPr sz="1200" b="1"/>
            </a:lvl8pPr>
            <a:lvl9pPr marL="2742581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21" indent="0">
              <a:buNone/>
              <a:defRPr sz="1500" b="1"/>
            </a:lvl2pPr>
            <a:lvl3pPr marL="685647" indent="0">
              <a:buNone/>
              <a:defRPr sz="1400" b="1"/>
            </a:lvl3pPr>
            <a:lvl4pPr marL="1028471" indent="0">
              <a:buNone/>
              <a:defRPr sz="1200" b="1"/>
            </a:lvl4pPr>
            <a:lvl5pPr marL="1371294" indent="0">
              <a:buNone/>
              <a:defRPr sz="1200" b="1"/>
            </a:lvl5pPr>
            <a:lvl6pPr marL="1714121" indent="0">
              <a:buNone/>
              <a:defRPr sz="1200" b="1"/>
            </a:lvl6pPr>
            <a:lvl7pPr marL="2056940" indent="0">
              <a:buNone/>
              <a:defRPr sz="1200" b="1"/>
            </a:lvl7pPr>
            <a:lvl8pPr marL="2399760" indent="0">
              <a:buNone/>
              <a:defRPr sz="1200" b="1"/>
            </a:lvl8pPr>
            <a:lvl9pPr marL="2742581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1483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8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21" indent="0">
              <a:buNone/>
              <a:defRPr sz="1100"/>
            </a:lvl2pPr>
            <a:lvl3pPr marL="685647" indent="0">
              <a:buNone/>
              <a:defRPr sz="900"/>
            </a:lvl3pPr>
            <a:lvl4pPr marL="1028471" indent="0">
              <a:buNone/>
              <a:defRPr sz="800"/>
            </a:lvl4pPr>
            <a:lvl5pPr marL="1371294" indent="0">
              <a:buNone/>
              <a:defRPr sz="800"/>
            </a:lvl5pPr>
            <a:lvl6pPr marL="1714121" indent="0">
              <a:buNone/>
              <a:defRPr sz="800"/>
            </a:lvl6pPr>
            <a:lvl7pPr marL="2056940" indent="0">
              <a:buNone/>
              <a:defRPr sz="800"/>
            </a:lvl7pPr>
            <a:lvl8pPr marL="2399760" indent="0">
              <a:buNone/>
              <a:defRPr sz="800"/>
            </a:lvl8pPr>
            <a:lvl9pPr marL="2742581" indent="0">
              <a:buNone/>
              <a:defRPr sz="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67" tIns="34289" rIns="68567" bIns="34289"/>
          <a:lstStyle/>
          <a:p>
            <a:pPr defTabSz="685647"/>
            <a:fld id="{3F24FB63-7490-49D9-9C28-54130FBC8976}" type="datetimeFigureOut">
              <a:rPr lang="en-US" sz="1400" smtClean="0">
                <a:solidFill>
                  <a:prstClr val="white"/>
                </a:solidFill>
              </a:rPr>
              <a:pPr defTabSz="685647"/>
              <a:t>9/26/2024</a:t>
            </a:fld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67" tIns="34289" rIns="68567" bIns="34289"/>
          <a:lstStyle/>
          <a:p>
            <a:pPr defTabSz="685647"/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67" tIns="34289" rIns="68567" bIns="34289"/>
          <a:lstStyle/>
          <a:p>
            <a:pPr defTabSz="685647"/>
            <a:fld id="{B24A9797-4AE5-4639-A5EC-D8C612F6680D}" type="slidenum">
              <a:rPr lang="en-US" sz="1400" smtClean="0">
                <a:solidFill>
                  <a:prstClr val="white"/>
                </a:solidFill>
              </a:rPr>
              <a:pPr defTabSz="685647"/>
              <a:t>‹#›</a:t>
            </a:fld>
            <a:endParaRPr lang="en-US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8194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8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21" indent="0">
              <a:buNone/>
              <a:defRPr sz="2100"/>
            </a:lvl2pPr>
            <a:lvl3pPr marL="685647" indent="0">
              <a:buNone/>
              <a:defRPr sz="1800"/>
            </a:lvl3pPr>
            <a:lvl4pPr marL="1028471" indent="0">
              <a:buNone/>
              <a:defRPr sz="1500"/>
            </a:lvl4pPr>
            <a:lvl5pPr marL="1371294" indent="0">
              <a:buNone/>
              <a:defRPr sz="1500"/>
            </a:lvl5pPr>
            <a:lvl6pPr marL="1714121" indent="0">
              <a:buNone/>
              <a:defRPr sz="1500"/>
            </a:lvl6pPr>
            <a:lvl7pPr marL="2056940" indent="0">
              <a:buNone/>
              <a:defRPr sz="1500"/>
            </a:lvl7pPr>
            <a:lvl8pPr marL="2399760" indent="0">
              <a:buNone/>
              <a:defRPr sz="1500"/>
            </a:lvl8pPr>
            <a:lvl9pPr marL="2742581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21" indent="0">
              <a:buNone/>
              <a:defRPr sz="1100"/>
            </a:lvl2pPr>
            <a:lvl3pPr marL="685647" indent="0">
              <a:buNone/>
              <a:defRPr sz="900"/>
            </a:lvl3pPr>
            <a:lvl4pPr marL="1028471" indent="0">
              <a:buNone/>
              <a:defRPr sz="800"/>
            </a:lvl4pPr>
            <a:lvl5pPr marL="1371294" indent="0">
              <a:buNone/>
              <a:defRPr sz="800"/>
            </a:lvl5pPr>
            <a:lvl6pPr marL="1714121" indent="0">
              <a:buNone/>
              <a:defRPr sz="800"/>
            </a:lvl6pPr>
            <a:lvl7pPr marL="2056940" indent="0">
              <a:buNone/>
              <a:defRPr sz="800"/>
            </a:lvl7pPr>
            <a:lvl8pPr marL="2399760" indent="0">
              <a:buNone/>
              <a:defRPr sz="800"/>
            </a:lvl8pPr>
            <a:lvl9pPr marL="2742581" indent="0">
              <a:buNone/>
              <a:defRPr sz="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67" tIns="34289" rIns="68567" bIns="34289"/>
          <a:lstStyle/>
          <a:p>
            <a:pPr defTabSz="685647"/>
            <a:fld id="{3F24FB63-7490-49D9-9C28-54130FBC8976}" type="datetimeFigureOut">
              <a:rPr lang="en-US" sz="1400" smtClean="0">
                <a:solidFill>
                  <a:prstClr val="white"/>
                </a:solidFill>
              </a:rPr>
              <a:pPr defTabSz="685647"/>
              <a:t>9/26/2024</a:t>
            </a:fld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67" tIns="34289" rIns="68567" bIns="34289"/>
          <a:lstStyle/>
          <a:p>
            <a:pPr defTabSz="685647"/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67" tIns="34289" rIns="68567" bIns="34289"/>
          <a:lstStyle/>
          <a:p>
            <a:pPr defTabSz="685647"/>
            <a:fld id="{B24A9797-4AE5-4639-A5EC-D8C612F6680D}" type="slidenum">
              <a:rPr lang="en-US" sz="1400" smtClean="0">
                <a:solidFill>
                  <a:prstClr val="white"/>
                </a:solidFill>
              </a:rPr>
              <a:pPr defTabSz="685647"/>
              <a:t>‹#›</a:t>
            </a:fld>
            <a:endParaRPr lang="en-US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5817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67" tIns="34289" rIns="68567" bIns="34289"/>
          <a:lstStyle/>
          <a:p>
            <a:pPr defTabSz="685647"/>
            <a:fld id="{3F24FB63-7490-49D9-9C28-54130FBC8976}" type="datetimeFigureOut">
              <a:rPr lang="en-US" sz="1400" smtClean="0">
                <a:solidFill>
                  <a:prstClr val="white"/>
                </a:solidFill>
              </a:rPr>
              <a:pPr defTabSz="685647"/>
              <a:t>9/26/2024</a:t>
            </a:fld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67" tIns="34289" rIns="68567" bIns="34289"/>
          <a:lstStyle/>
          <a:p>
            <a:pPr defTabSz="685647"/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67" tIns="34289" rIns="68567" bIns="34289"/>
          <a:lstStyle/>
          <a:p>
            <a:pPr defTabSz="685647"/>
            <a:fld id="{B24A9797-4AE5-4639-A5EC-D8C612F6680D}" type="slidenum">
              <a:rPr lang="en-US" sz="1400" smtClean="0">
                <a:solidFill>
                  <a:prstClr val="white"/>
                </a:solidFill>
              </a:rPr>
              <a:pPr defTabSz="685647"/>
              <a:t>‹#›</a:t>
            </a:fld>
            <a:endParaRPr lang="en-US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2142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5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5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67" tIns="34289" rIns="68567" bIns="34289"/>
          <a:lstStyle/>
          <a:p>
            <a:pPr defTabSz="685647"/>
            <a:fld id="{3F24FB63-7490-49D9-9C28-54130FBC8976}" type="datetimeFigureOut">
              <a:rPr lang="en-US" sz="1400" smtClean="0">
                <a:solidFill>
                  <a:prstClr val="white"/>
                </a:solidFill>
              </a:rPr>
              <a:pPr defTabSz="685647"/>
              <a:t>9/26/2024</a:t>
            </a:fld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67" tIns="34289" rIns="68567" bIns="34289"/>
          <a:lstStyle/>
          <a:p>
            <a:pPr defTabSz="685647"/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67" tIns="34289" rIns="68567" bIns="34289"/>
          <a:lstStyle/>
          <a:p>
            <a:pPr defTabSz="685647"/>
            <a:fld id="{B24A9797-4AE5-4639-A5EC-D8C612F6680D}" type="slidenum">
              <a:rPr lang="en-US" sz="1400" smtClean="0">
                <a:solidFill>
                  <a:prstClr val="white"/>
                </a:solidFill>
              </a:rPr>
              <a:pPr defTabSz="685647"/>
              <a:t>‹#›</a:t>
            </a:fld>
            <a:endParaRPr lang="en-US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1258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ctr">
            <a:normAutofit/>
          </a:bodyPr>
          <a:lstStyle>
            <a:lvl1pPr algn="ctr"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342839" indent="0" algn="ctr">
              <a:buNone/>
              <a:defRPr sz="1500"/>
            </a:lvl2pPr>
            <a:lvl3pPr marL="685681" indent="0" algn="ctr">
              <a:buNone/>
              <a:defRPr sz="1400"/>
            </a:lvl3pPr>
            <a:lvl4pPr marL="1028522" indent="0" algn="ctr">
              <a:buNone/>
              <a:defRPr sz="1200"/>
            </a:lvl4pPr>
            <a:lvl5pPr marL="1371362" indent="0" algn="ctr">
              <a:buNone/>
              <a:defRPr sz="1200"/>
            </a:lvl5pPr>
            <a:lvl6pPr marL="1714205" indent="0" algn="ctr">
              <a:buNone/>
              <a:defRPr sz="1200"/>
            </a:lvl6pPr>
            <a:lvl7pPr marL="2057042" indent="0" algn="ctr">
              <a:buNone/>
              <a:defRPr sz="1200"/>
            </a:lvl7pPr>
            <a:lvl8pPr marL="2399880" indent="0" algn="ctr">
              <a:buNone/>
              <a:defRPr sz="1200"/>
            </a:lvl8pPr>
            <a:lvl9pPr marL="2742719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7520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0878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13215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74666"/>
            <a:ext cx="7886700" cy="994172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70404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9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2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3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48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5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6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7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09332" y="4008286"/>
            <a:ext cx="7886700" cy="994172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2742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85130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1353067"/>
            <a:ext cx="7886700" cy="2508422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342839" indent="0" algn="ctr">
              <a:buNone/>
              <a:defRPr sz="1500"/>
            </a:lvl2pPr>
            <a:lvl3pPr marL="685681" indent="0" algn="ctr">
              <a:buNone/>
              <a:defRPr sz="1400"/>
            </a:lvl3pPr>
            <a:lvl4pPr marL="1028522" indent="0" algn="ctr">
              <a:buNone/>
              <a:defRPr sz="1200"/>
            </a:lvl4pPr>
            <a:lvl5pPr marL="1371362" indent="0" algn="ctr">
              <a:buNone/>
              <a:defRPr sz="1200"/>
            </a:lvl5pPr>
            <a:lvl6pPr marL="1714205" indent="0" algn="ctr">
              <a:buNone/>
              <a:defRPr sz="1200"/>
            </a:lvl6pPr>
            <a:lvl7pPr marL="2057042" indent="0" algn="ctr">
              <a:buNone/>
              <a:defRPr sz="1200"/>
            </a:lvl7pPr>
            <a:lvl8pPr marL="2399880" indent="0" algn="ctr">
              <a:buNone/>
              <a:defRPr sz="1200"/>
            </a:lvl8pPr>
            <a:lvl9pPr marL="2742719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09332" y="4008286"/>
            <a:ext cx="7886700" cy="994172"/>
          </a:xfrm>
          <a:prstGeom prst="rect">
            <a:avLst/>
          </a:prstGeom>
        </p:spPr>
        <p:txBody>
          <a:bodyPr vert="horz" lIns="68570" tIns="34289" rIns="68570" bIns="34289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800" dirty="0">
                <a:solidFill>
                  <a:prstClr val="white">
                    <a:lumMod val="65000"/>
                  </a:prstClr>
                </a:solidFill>
              </a:rPr>
              <a:t>Click to </a:t>
            </a:r>
            <a:r>
              <a:rPr lang="en-US" sz="1800">
                <a:solidFill>
                  <a:prstClr val="white">
                    <a:lumMod val="65000"/>
                  </a:prstClr>
                </a:solidFill>
              </a:rPr>
              <a:t>edit Reference</a:t>
            </a:r>
            <a:endParaRPr lang="en-US" sz="1800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0679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1282311"/>
            <a:ext cx="7886700" cy="2139553"/>
          </a:xfrm>
        </p:spPr>
        <p:txBody>
          <a:bodyPr anchor="b">
            <a:normAutofit/>
          </a:bodyPr>
          <a:lstStyle>
            <a:lvl1pPr>
              <a:defRPr sz="15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9"/>
            <a:ext cx="7886700" cy="1125140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rgbClr val="FFFF00"/>
                </a:solidFill>
              </a:defRPr>
            </a:lvl1pPr>
            <a:lvl2pPr marL="34283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52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36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20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04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8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71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185439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2576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39" indent="0">
              <a:buNone/>
              <a:defRPr sz="1500" b="1"/>
            </a:lvl2pPr>
            <a:lvl3pPr marL="685681" indent="0">
              <a:buNone/>
              <a:defRPr sz="1400" b="1"/>
            </a:lvl3pPr>
            <a:lvl4pPr marL="1028522" indent="0">
              <a:buNone/>
              <a:defRPr sz="1200" b="1"/>
            </a:lvl4pPr>
            <a:lvl5pPr marL="1371362" indent="0">
              <a:buNone/>
              <a:defRPr sz="1200" b="1"/>
            </a:lvl5pPr>
            <a:lvl6pPr marL="1714205" indent="0">
              <a:buNone/>
              <a:defRPr sz="1200" b="1"/>
            </a:lvl6pPr>
            <a:lvl7pPr marL="2057042" indent="0">
              <a:buNone/>
              <a:defRPr sz="1200" b="1"/>
            </a:lvl7pPr>
            <a:lvl8pPr marL="2399880" indent="0">
              <a:buNone/>
              <a:defRPr sz="1200" b="1"/>
            </a:lvl8pPr>
            <a:lvl9pPr marL="2742719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39" indent="0">
              <a:buNone/>
              <a:defRPr sz="1500" b="1"/>
            </a:lvl2pPr>
            <a:lvl3pPr marL="685681" indent="0">
              <a:buNone/>
              <a:defRPr sz="1400" b="1"/>
            </a:lvl3pPr>
            <a:lvl4pPr marL="1028522" indent="0">
              <a:buNone/>
              <a:defRPr sz="1200" b="1"/>
            </a:lvl4pPr>
            <a:lvl5pPr marL="1371362" indent="0">
              <a:buNone/>
              <a:defRPr sz="1200" b="1"/>
            </a:lvl5pPr>
            <a:lvl6pPr marL="1714205" indent="0">
              <a:buNone/>
              <a:defRPr sz="1200" b="1"/>
            </a:lvl6pPr>
            <a:lvl7pPr marL="2057042" indent="0">
              <a:buNone/>
              <a:defRPr sz="1200" b="1"/>
            </a:lvl7pPr>
            <a:lvl8pPr marL="2399880" indent="0">
              <a:buNone/>
              <a:defRPr sz="1200" b="1"/>
            </a:lvl8pPr>
            <a:lvl9pPr marL="2742719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8559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6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39" indent="0">
              <a:buNone/>
              <a:defRPr sz="1100"/>
            </a:lvl2pPr>
            <a:lvl3pPr marL="685681" indent="0">
              <a:buNone/>
              <a:defRPr sz="900"/>
            </a:lvl3pPr>
            <a:lvl4pPr marL="1028522" indent="0">
              <a:buNone/>
              <a:defRPr sz="800"/>
            </a:lvl4pPr>
            <a:lvl5pPr marL="1371362" indent="0">
              <a:buNone/>
              <a:defRPr sz="800"/>
            </a:lvl5pPr>
            <a:lvl6pPr marL="1714205" indent="0">
              <a:buNone/>
              <a:defRPr sz="800"/>
            </a:lvl6pPr>
            <a:lvl7pPr marL="2057042" indent="0">
              <a:buNone/>
              <a:defRPr sz="800"/>
            </a:lvl7pPr>
            <a:lvl8pPr marL="2399880" indent="0">
              <a:buNone/>
              <a:defRPr sz="800"/>
            </a:lvl8pPr>
            <a:lvl9pPr marL="2742719" indent="0">
              <a:buNone/>
              <a:defRPr sz="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0" tIns="34289" rIns="68570" bIns="34289"/>
          <a:lstStyle/>
          <a:p>
            <a:pPr defTabSz="685681"/>
            <a:fld id="{3F24FB63-7490-49D9-9C28-54130FBC8976}" type="datetimeFigureOut">
              <a:rPr lang="en-US" sz="1400" smtClean="0">
                <a:solidFill>
                  <a:prstClr val="white"/>
                </a:solidFill>
              </a:rPr>
              <a:pPr defTabSz="685681"/>
              <a:t>9/26/2024</a:t>
            </a:fld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0" tIns="34289" rIns="68570" bIns="34289"/>
          <a:lstStyle/>
          <a:p>
            <a:pPr defTabSz="685681"/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70" tIns="34289" rIns="68570" bIns="34289"/>
          <a:lstStyle/>
          <a:p>
            <a:pPr defTabSz="685681"/>
            <a:fld id="{B24A9797-4AE5-4639-A5EC-D8C612F6680D}" type="slidenum">
              <a:rPr lang="en-US" sz="1400" smtClean="0">
                <a:solidFill>
                  <a:prstClr val="white"/>
                </a:solidFill>
              </a:rPr>
              <a:pPr defTabSz="685681"/>
              <a:t>‹#›</a:t>
            </a:fld>
            <a:endParaRPr lang="en-US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4916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6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39" indent="0">
              <a:buNone/>
              <a:defRPr sz="2100"/>
            </a:lvl2pPr>
            <a:lvl3pPr marL="685681" indent="0">
              <a:buNone/>
              <a:defRPr sz="1800"/>
            </a:lvl3pPr>
            <a:lvl4pPr marL="1028522" indent="0">
              <a:buNone/>
              <a:defRPr sz="1500"/>
            </a:lvl4pPr>
            <a:lvl5pPr marL="1371362" indent="0">
              <a:buNone/>
              <a:defRPr sz="1500"/>
            </a:lvl5pPr>
            <a:lvl6pPr marL="1714205" indent="0">
              <a:buNone/>
              <a:defRPr sz="1500"/>
            </a:lvl6pPr>
            <a:lvl7pPr marL="2057042" indent="0">
              <a:buNone/>
              <a:defRPr sz="1500"/>
            </a:lvl7pPr>
            <a:lvl8pPr marL="2399880" indent="0">
              <a:buNone/>
              <a:defRPr sz="1500"/>
            </a:lvl8pPr>
            <a:lvl9pPr marL="2742719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39" indent="0">
              <a:buNone/>
              <a:defRPr sz="1100"/>
            </a:lvl2pPr>
            <a:lvl3pPr marL="685681" indent="0">
              <a:buNone/>
              <a:defRPr sz="900"/>
            </a:lvl3pPr>
            <a:lvl4pPr marL="1028522" indent="0">
              <a:buNone/>
              <a:defRPr sz="800"/>
            </a:lvl4pPr>
            <a:lvl5pPr marL="1371362" indent="0">
              <a:buNone/>
              <a:defRPr sz="800"/>
            </a:lvl5pPr>
            <a:lvl6pPr marL="1714205" indent="0">
              <a:buNone/>
              <a:defRPr sz="800"/>
            </a:lvl6pPr>
            <a:lvl7pPr marL="2057042" indent="0">
              <a:buNone/>
              <a:defRPr sz="800"/>
            </a:lvl7pPr>
            <a:lvl8pPr marL="2399880" indent="0">
              <a:buNone/>
              <a:defRPr sz="800"/>
            </a:lvl8pPr>
            <a:lvl9pPr marL="2742719" indent="0">
              <a:buNone/>
              <a:defRPr sz="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0" tIns="34289" rIns="68570" bIns="34289"/>
          <a:lstStyle/>
          <a:p>
            <a:pPr defTabSz="685681"/>
            <a:fld id="{3F24FB63-7490-49D9-9C28-54130FBC8976}" type="datetimeFigureOut">
              <a:rPr lang="en-US" sz="1400" smtClean="0">
                <a:solidFill>
                  <a:prstClr val="white"/>
                </a:solidFill>
              </a:rPr>
              <a:pPr defTabSz="685681"/>
              <a:t>9/26/2024</a:t>
            </a:fld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0" tIns="34289" rIns="68570" bIns="34289"/>
          <a:lstStyle/>
          <a:p>
            <a:pPr defTabSz="685681"/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70" tIns="34289" rIns="68570" bIns="34289"/>
          <a:lstStyle/>
          <a:p>
            <a:pPr defTabSz="685681"/>
            <a:fld id="{B24A9797-4AE5-4639-A5EC-D8C612F6680D}" type="slidenum">
              <a:rPr lang="en-US" sz="1400" smtClean="0">
                <a:solidFill>
                  <a:prstClr val="white"/>
                </a:solidFill>
              </a:rPr>
              <a:pPr defTabSz="685681"/>
              <a:t>‹#›</a:t>
            </a:fld>
            <a:endParaRPr lang="en-US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7990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0" tIns="34289" rIns="68570" bIns="34289"/>
          <a:lstStyle/>
          <a:p>
            <a:pPr defTabSz="685681"/>
            <a:fld id="{3F24FB63-7490-49D9-9C28-54130FBC8976}" type="datetimeFigureOut">
              <a:rPr lang="en-US" sz="1400" smtClean="0">
                <a:solidFill>
                  <a:prstClr val="white"/>
                </a:solidFill>
              </a:rPr>
              <a:pPr defTabSz="685681"/>
              <a:t>9/26/2024</a:t>
            </a:fld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0" tIns="34289" rIns="68570" bIns="34289"/>
          <a:lstStyle/>
          <a:p>
            <a:pPr defTabSz="685681"/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70" tIns="34289" rIns="68570" bIns="34289"/>
          <a:lstStyle/>
          <a:p>
            <a:pPr defTabSz="685681"/>
            <a:fld id="{B24A9797-4AE5-4639-A5EC-D8C612F6680D}" type="slidenum">
              <a:rPr lang="en-US" sz="1400" smtClean="0">
                <a:solidFill>
                  <a:prstClr val="white"/>
                </a:solidFill>
              </a:rPr>
              <a:pPr defTabSz="685681"/>
              <a:t>‹#›</a:t>
            </a:fld>
            <a:endParaRPr lang="en-US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2132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51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51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0" tIns="34289" rIns="68570" bIns="34289"/>
          <a:lstStyle/>
          <a:p>
            <a:pPr defTabSz="685681"/>
            <a:fld id="{3F24FB63-7490-49D9-9C28-54130FBC8976}" type="datetimeFigureOut">
              <a:rPr lang="en-US" sz="1400" smtClean="0">
                <a:solidFill>
                  <a:prstClr val="white"/>
                </a:solidFill>
              </a:rPr>
              <a:pPr defTabSz="685681"/>
              <a:t>9/26/2024</a:t>
            </a:fld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0" tIns="34289" rIns="68570" bIns="34289"/>
          <a:lstStyle/>
          <a:p>
            <a:pPr defTabSz="685681"/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70" tIns="34289" rIns="68570" bIns="34289"/>
          <a:lstStyle/>
          <a:p>
            <a:pPr defTabSz="685681"/>
            <a:fld id="{B24A9797-4AE5-4639-A5EC-D8C612F6680D}" type="slidenum">
              <a:rPr lang="en-US" sz="1400" smtClean="0">
                <a:solidFill>
                  <a:prstClr val="white"/>
                </a:solidFill>
              </a:rPr>
              <a:pPr defTabSz="685681"/>
              <a:t>‹#›</a:t>
            </a:fld>
            <a:endParaRPr lang="en-US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597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ctr">
            <a:normAutofit/>
          </a:bodyPr>
          <a:lstStyle>
            <a:lvl1pPr algn="ctr"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342866" indent="0" algn="ctr">
              <a:buNone/>
              <a:defRPr sz="1500"/>
            </a:lvl2pPr>
            <a:lvl3pPr marL="685732" indent="0" algn="ctr">
              <a:buNone/>
              <a:defRPr sz="1400"/>
            </a:lvl3pPr>
            <a:lvl4pPr marL="1028598" indent="0" algn="ctr">
              <a:buNone/>
              <a:defRPr sz="1200"/>
            </a:lvl4pPr>
            <a:lvl5pPr marL="1371464" indent="0" algn="ctr">
              <a:buNone/>
              <a:defRPr sz="1200"/>
            </a:lvl5pPr>
            <a:lvl6pPr marL="1714331" indent="0" algn="ctr">
              <a:buNone/>
              <a:defRPr sz="1200"/>
            </a:lvl6pPr>
            <a:lvl7pPr marL="2057195" indent="0" algn="ctr">
              <a:buNone/>
              <a:defRPr sz="1200"/>
            </a:lvl7pPr>
            <a:lvl8pPr marL="2400060" indent="0" algn="ctr">
              <a:buNone/>
              <a:defRPr sz="1200"/>
            </a:lvl8pPr>
            <a:lvl9pPr marL="2742926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65932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871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19149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74666"/>
            <a:ext cx="7886700" cy="994172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9798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09332" y="4008286"/>
            <a:ext cx="7886700" cy="994172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8979614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165745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1353067"/>
            <a:ext cx="7886700" cy="2508422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342866" indent="0" algn="ctr">
              <a:buNone/>
              <a:defRPr sz="1500"/>
            </a:lvl2pPr>
            <a:lvl3pPr marL="685732" indent="0" algn="ctr">
              <a:buNone/>
              <a:defRPr sz="1400"/>
            </a:lvl3pPr>
            <a:lvl4pPr marL="1028598" indent="0" algn="ctr">
              <a:buNone/>
              <a:defRPr sz="1200"/>
            </a:lvl4pPr>
            <a:lvl5pPr marL="1371464" indent="0" algn="ctr">
              <a:buNone/>
              <a:defRPr sz="1200"/>
            </a:lvl5pPr>
            <a:lvl6pPr marL="1714331" indent="0" algn="ctr">
              <a:buNone/>
              <a:defRPr sz="1200"/>
            </a:lvl6pPr>
            <a:lvl7pPr marL="2057195" indent="0" algn="ctr">
              <a:buNone/>
              <a:defRPr sz="1200"/>
            </a:lvl7pPr>
            <a:lvl8pPr marL="2400060" indent="0" algn="ctr">
              <a:buNone/>
              <a:defRPr sz="1200"/>
            </a:lvl8pPr>
            <a:lvl9pPr marL="2742926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09332" y="4008286"/>
            <a:ext cx="7886700" cy="994172"/>
          </a:xfrm>
          <a:prstGeom prst="rect">
            <a:avLst/>
          </a:prstGeom>
        </p:spPr>
        <p:txBody>
          <a:bodyPr vert="horz" lIns="68574" tIns="34289" rIns="68574" bIns="34289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800" dirty="0">
                <a:solidFill>
                  <a:prstClr val="white">
                    <a:lumMod val="65000"/>
                  </a:prstClr>
                </a:solidFill>
              </a:rPr>
              <a:t>Click to </a:t>
            </a:r>
            <a:r>
              <a:rPr lang="en-US" sz="1800">
                <a:solidFill>
                  <a:prstClr val="white">
                    <a:lumMod val="65000"/>
                  </a:prstClr>
                </a:solidFill>
              </a:rPr>
              <a:t>edit Reference</a:t>
            </a:r>
            <a:endParaRPr lang="en-US" sz="1800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4228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1282308"/>
            <a:ext cx="7886700" cy="2139553"/>
          </a:xfrm>
        </p:spPr>
        <p:txBody>
          <a:bodyPr anchor="b">
            <a:normAutofit/>
          </a:bodyPr>
          <a:lstStyle>
            <a:lvl1pPr>
              <a:defRPr sz="15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9"/>
            <a:ext cx="7886700" cy="1125140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rgbClr val="FFFF00"/>
                </a:solidFill>
              </a:defRPr>
            </a:lvl1pPr>
            <a:lvl2pPr marL="3428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5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1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0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9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5119723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00037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66" indent="0">
              <a:buNone/>
              <a:defRPr sz="1500" b="1"/>
            </a:lvl2pPr>
            <a:lvl3pPr marL="685732" indent="0">
              <a:buNone/>
              <a:defRPr sz="1400" b="1"/>
            </a:lvl3pPr>
            <a:lvl4pPr marL="1028598" indent="0">
              <a:buNone/>
              <a:defRPr sz="1200" b="1"/>
            </a:lvl4pPr>
            <a:lvl5pPr marL="1371464" indent="0">
              <a:buNone/>
              <a:defRPr sz="1200" b="1"/>
            </a:lvl5pPr>
            <a:lvl6pPr marL="1714331" indent="0">
              <a:buNone/>
              <a:defRPr sz="1200" b="1"/>
            </a:lvl6pPr>
            <a:lvl7pPr marL="2057195" indent="0">
              <a:buNone/>
              <a:defRPr sz="1200" b="1"/>
            </a:lvl7pPr>
            <a:lvl8pPr marL="2400060" indent="0">
              <a:buNone/>
              <a:defRPr sz="1200" b="1"/>
            </a:lvl8pPr>
            <a:lvl9pPr marL="2742926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66" indent="0">
              <a:buNone/>
              <a:defRPr sz="1500" b="1"/>
            </a:lvl2pPr>
            <a:lvl3pPr marL="685732" indent="0">
              <a:buNone/>
              <a:defRPr sz="1400" b="1"/>
            </a:lvl3pPr>
            <a:lvl4pPr marL="1028598" indent="0">
              <a:buNone/>
              <a:defRPr sz="1200" b="1"/>
            </a:lvl4pPr>
            <a:lvl5pPr marL="1371464" indent="0">
              <a:buNone/>
              <a:defRPr sz="1200" b="1"/>
            </a:lvl5pPr>
            <a:lvl6pPr marL="1714331" indent="0">
              <a:buNone/>
              <a:defRPr sz="1200" b="1"/>
            </a:lvl6pPr>
            <a:lvl7pPr marL="2057195" indent="0">
              <a:buNone/>
              <a:defRPr sz="1200" b="1"/>
            </a:lvl7pPr>
            <a:lvl8pPr marL="2400060" indent="0">
              <a:buNone/>
              <a:defRPr sz="1200" b="1"/>
            </a:lvl8pPr>
            <a:lvl9pPr marL="2742926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200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94" indent="0">
              <a:buNone/>
              <a:defRPr sz="2000" b="1"/>
            </a:lvl2pPr>
            <a:lvl3pPr marL="914198" indent="0">
              <a:buNone/>
              <a:defRPr sz="1800" b="1"/>
            </a:lvl3pPr>
            <a:lvl4pPr marL="1371294" indent="0">
              <a:buNone/>
              <a:defRPr sz="1600" b="1"/>
            </a:lvl4pPr>
            <a:lvl5pPr marL="1828394" indent="0">
              <a:buNone/>
              <a:defRPr sz="1600" b="1"/>
            </a:lvl5pPr>
            <a:lvl6pPr marL="2285487" indent="0">
              <a:buNone/>
              <a:defRPr sz="1600" b="1"/>
            </a:lvl6pPr>
            <a:lvl7pPr marL="2742581" indent="0">
              <a:buNone/>
              <a:defRPr sz="1600" b="1"/>
            </a:lvl7pPr>
            <a:lvl8pPr marL="3199680" indent="0">
              <a:buNone/>
              <a:defRPr sz="1600" b="1"/>
            </a:lvl8pPr>
            <a:lvl9pPr marL="365677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94" indent="0">
              <a:buNone/>
              <a:defRPr sz="2000" b="1"/>
            </a:lvl2pPr>
            <a:lvl3pPr marL="914198" indent="0">
              <a:buNone/>
              <a:defRPr sz="1800" b="1"/>
            </a:lvl3pPr>
            <a:lvl4pPr marL="1371294" indent="0">
              <a:buNone/>
              <a:defRPr sz="1600" b="1"/>
            </a:lvl4pPr>
            <a:lvl5pPr marL="1828394" indent="0">
              <a:buNone/>
              <a:defRPr sz="1600" b="1"/>
            </a:lvl5pPr>
            <a:lvl6pPr marL="2285487" indent="0">
              <a:buNone/>
              <a:defRPr sz="1600" b="1"/>
            </a:lvl6pPr>
            <a:lvl7pPr marL="2742581" indent="0">
              <a:buNone/>
              <a:defRPr sz="1600" b="1"/>
            </a:lvl7pPr>
            <a:lvl8pPr marL="3199680" indent="0">
              <a:buNone/>
              <a:defRPr sz="1600" b="1"/>
            </a:lvl8pPr>
            <a:lvl9pPr marL="365677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3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66" indent="0">
              <a:buNone/>
              <a:defRPr sz="1100"/>
            </a:lvl2pPr>
            <a:lvl3pPr marL="685732" indent="0">
              <a:buNone/>
              <a:defRPr sz="900"/>
            </a:lvl3pPr>
            <a:lvl4pPr marL="1028598" indent="0">
              <a:buNone/>
              <a:defRPr sz="800"/>
            </a:lvl4pPr>
            <a:lvl5pPr marL="1371464" indent="0">
              <a:buNone/>
              <a:defRPr sz="800"/>
            </a:lvl5pPr>
            <a:lvl6pPr marL="1714331" indent="0">
              <a:buNone/>
              <a:defRPr sz="800"/>
            </a:lvl6pPr>
            <a:lvl7pPr marL="2057195" indent="0">
              <a:buNone/>
              <a:defRPr sz="800"/>
            </a:lvl7pPr>
            <a:lvl8pPr marL="2400060" indent="0">
              <a:buNone/>
              <a:defRPr sz="800"/>
            </a:lvl8pPr>
            <a:lvl9pPr marL="2742926" indent="0">
              <a:buNone/>
              <a:defRPr sz="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4" tIns="34289" rIns="68574" bIns="34289"/>
          <a:lstStyle/>
          <a:p>
            <a:pPr defTabSz="685732"/>
            <a:fld id="{3F24FB63-7490-49D9-9C28-54130FBC8976}" type="datetimeFigureOut">
              <a:rPr lang="en-US" sz="1400" smtClean="0">
                <a:solidFill>
                  <a:prstClr val="white"/>
                </a:solidFill>
              </a:rPr>
              <a:pPr defTabSz="685732"/>
              <a:t>9/26/2024</a:t>
            </a:fld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4" tIns="34289" rIns="68574" bIns="34289"/>
          <a:lstStyle/>
          <a:p>
            <a:pPr defTabSz="685732"/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74" tIns="34289" rIns="68574" bIns="34289"/>
          <a:lstStyle/>
          <a:p>
            <a:pPr defTabSz="685732"/>
            <a:fld id="{B24A9797-4AE5-4639-A5EC-D8C612F6680D}" type="slidenum">
              <a:rPr lang="en-US" sz="1400" smtClean="0">
                <a:solidFill>
                  <a:prstClr val="white"/>
                </a:solidFill>
              </a:rPr>
              <a:pPr defTabSz="685732"/>
              <a:t>‹#›</a:t>
            </a:fld>
            <a:endParaRPr lang="en-US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7890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3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66" indent="0">
              <a:buNone/>
              <a:defRPr sz="2100"/>
            </a:lvl2pPr>
            <a:lvl3pPr marL="685732" indent="0">
              <a:buNone/>
              <a:defRPr sz="1800"/>
            </a:lvl3pPr>
            <a:lvl4pPr marL="1028598" indent="0">
              <a:buNone/>
              <a:defRPr sz="1500"/>
            </a:lvl4pPr>
            <a:lvl5pPr marL="1371464" indent="0">
              <a:buNone/>
              <a:defRPr sz="1500"/>
            </a:lvl5pPr>
            <a:lvl6pPr marL="1714331" indent="0">
              <a:buNone/>
              <a:defRPr sz="1500"/>
            </a:lvl6pPr>
            <a:lvl7pPr marL="2057195" indent="0">
              <a:buNone/>
              <a:defRPr sz="1500"/>
            </a:lvl7pPr>
            <a:lvl8pPr marL="2400060" indent="0">
              <a:buNone/>
              <a:defRPr sz="1500"/>
            </a:lvl8pPr>
            <a:lvl9pPr marL="2742926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66" indent="0">
              <a:buNone/>
              <a:defRPr sz="1100"/>
            </a:lvl2pPr>
            <a:lvl3pPr marL="685732" indent="0">
              <a:buNone/>
              <a:defRPr sz="900"/>
            </a:lvl3pPr>
            <a:lvl4pPr marL="1028598" indent="0">
              <a:buNone/>
              <a:defRPr sz="800"/>
            </a:lvl4pPr>
            <a:lvl5pPr marL="1371464" indent="0">
              <a:buNone/>
              <a:defRPr sz="800"/>
            </a:lvl5pPr>
            <a:lvl6pPr marL="1714331" indent="0">
              <a:buNone/>
              <a:defRPr sz="800"/>
            </a:lvl6pPr>
            <a:lvl7pPr marL="2057195" indent="0">
              <a:buNone/>
              <a:defRPr sz="800"/>
            </a:lvl7pPr>
            <a:lvl8pPr marL="2400060" indent="0">
              <a:buNone/>
              <a:defRPr sz="800"/>
            </a:lvl8pPr>
            <a:lvl9pPr marL="2742926" indent="0">
              <a:buNone/>
              <a:defRPr sz="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4" tIns="34289" rIns="68574" bIns="34289"/>
          <a:lstStyle/>
          <a:p>
            <a:pPr defTabSz="685732"/>
            <a:fld id="{3F24FB63-7490-49D9-9C28-54130FBC8976}" type="datetimeFigureOut">
              <a:rPr lang="en-US" sz="1400" smtClean="0">
                <a:solidFill>
                  <a:prstClr val="white"/>
                </a:solidFill>
              </a:rPr>
              <a:pPr defTabSz="685732"/>
              <a:t>9/26/2024</a:t>
            </a:fld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4" tIns="34289" rIns="68574" bIns="34289"/>
          <a:lstStyle/>
          <a:p>
            <a:pPr defTabSz="685732"/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74" tIns="34289" rIns="68574" bIns="34289"/>
          <a:lstStyle/>
          <a:p>
            <a:pPr defTabSz="685732"/>
            <a:fld id="{B24A9797-4AE5-4639-A5EC-D8C612F6680D}" type="slidenum">
              <a:rPr lang="en-US" sz="1400" smtClean="0">
                <a:solidFill>
                  <a:prstClr val="white"/>
                </a:solidFill>
              </a:rPr>
              <a:pPr defTabSz="685732"/>
              <a:t>‹#›</a:t>
            </a:fld>
            <a:endParaRPr lang="en-US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31517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4" tIns="34289" rIns="68574" bIns="34289"/>
          <a:lstStyle/>
          <a:p>
            <a:pPr defTabSz="685732"/>
            <a:fld id="{3F24FB63-7490-49D9-9C28-54130FBC8976}" type="datetimeFigureOut">
              <a:rPr lang="en-US" sz="1400" smtClean="0">
                <a:solidFill>
                  <a:prstClr val="white"/>
                </a:solidFill>
              </a:rPr>
              <a:pPr defTabSz="685732"/>
              <a:t>9/26/2024</a:t>
            </a:fld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4" tIns="34289" rIns="68574" bIns="34289"/>
          <a:lstStyle/>
          <a:p>
            <a:pPr defTabSz="685732"/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74" tIns="34289" rIns="68574" bIns="34289"/>
          <a:lstStyle/>
          <a:p>
            <a:pPr defTabSz="685732"/>
            <a:fld id="{B24A9797-4AE5-4639-A5EC-D8C612F6680D}" type="slidenum">
              <a:rPr lang="en-US" sz="1400" smtClean="0">
                <a:solidFill>
                  <a:prstClr val="white"/>
                </a:solidFill>
              </a:rPr>
              <a:pPr defTabSz="685732"/>
              <a:t>‹#›</a:t>
            </a:fld>
            <a:endParaRPr lang="en-US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79366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8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48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4" tIns="34289" rIns="68574" bIns="34289"/>
          <a:lstStyle/>
          <a:p>
            <a:pPr defTabSz="685732"/>
            <a:fld id="{3F24FB63-7490-49D9-9C28-54130FBC8976}" type="datetimeFigureOut">
              <a:rPr lang="en-US" sz="1400" smtClean="0">
                <a:solidFill>
                  <a:prstClr val="white"/>
                </a:solidFill>
              </a:rPr>
              <a:pPr defTabSz="685732"/>
              <a:t>9/26/2024</a:t>
            </a:fld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4" tIns="34289" rIns="68574" bIns="34289"/>
          <a:lstStyle/>
          <a:p>
            <a:pPr defTabSz="685732"/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74" tIns="34289" rIns="68574" bIns="34289"/>
          <a:lstStyle/>
          <a:p>
            <a:pPr defTabSz="685732"/>
            <a:fld id="{B24A9797-4AE5-4639-A5EC-D8C612F6680D}" type="slidenum">
              <a:rPr lang="en-US" sz="1400" smtClean="0">
                <a:solidFill>
                  <a:prstClr val="white"/>
                </a:solidFill>
              </a:rPr>
              <a:pPr defTabSz="685732"/>
              <a:t>‹#›</a:t>
            </a:fld>
            <a:endParaRPr lang="en-US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53864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ctr">
            <a:normAutofit/>
          </a:bodyPr>
          <a:lstStyle>
            <a:lvl1pPr algn="ctr"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33791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75175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5350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14092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09332" y="4008285"/>
            <a:ext cx="7886700" cy="994172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9174071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995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1353065"/>
            <a:ext cx="7886700" cy="2508422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09332" y="4008285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800" dirty="0">
                <a:solidFill>
                  <a:prstClr val="white">
                    <a:lumMod val="65000"/>
                  </a:prstClr>
                </a:solidFill>
              </a:rPr>
              <a:t>Click to </a:t>
            </a:r>
            <a:r>
              <a:rPr lang="en-US" sz="1800">
                <a:solidFill>
                  <a:prstClr val="white">
                    <a:lumMod val="65000"/>
                  </a:prstClr>
                </a:solidFill>
              </a:rPr>
              <a:t>edit Reference</a:t>
            </a:r>
            <a:endParaRPr lang="en-US" sz="1800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28784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1282304"/>
            <a:ext cx="7886700" cy="2139553"/>
          </a:xfrm>
        </p:spPr>
        <p:txBody>
          <a:bodyPr anchor="b">
            <a:normAutofit/>
          </a:bodyPr>
          <a:lstStyle>
            <a:lvl1pPr>
              <a:defRPr sz="15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rgbClr val="FFFF00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84487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66279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41624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685800"/>
            <a:fld id="{3F24FB63-7490-49D9-9C28-54130FBC8976}" type="datetimeFigureOut">
              <a:rPr lang="en-US" sz="1400" smtClean="0">
                <a:solidFill>
                  <a:prstClr val="white"/>
                </a:solidFill>
              </a:rPr>
              <a:pPr defTabSz="685800"/>
              <a:t>9/26/2024</a:t>
            </a:fld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685800"/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685800"/>
            <a:fld id="{B24A9797-4AE5-4639-A5EC-D8C612F6680D}" type="slidenum">
              <a:rPr lang="en-US" sz="1400" smtClean="0">
                <a:solidFill>
                  <a:prstClr val="white"/>
                </a:solidFill>
              </a:rPr>
              <a:pPr defTabSz="685800"/>
              <a:t>‹#›</a:t>
            </a:fld>
            <a:endParaRPr lang="en-US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31987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685800"/>
            <a:fld id="{3F24FB63-7490-49D9-9C28-54130FBC8976}" type="datetimeFigureOut">
              <a:rPr lang="en-US" sz="1400" smtClean="0">
                <a:solidFill>
                  <a:prstClr val="white"/>
                </a:solidFill>
              </a:rPr>
              <a:pPr defTabSz="685800"/>
              <a:t>9/26/2024</a:t>
            </a:fld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685800"/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685800"/>
            <a:fld id="{B24A9797-4AE5-4639-A5EC-D8C612F6680D}" type="slidenum">
              <a:rPr lang="en-US" sz="1400" smtClean="0">
                <a:solidFill>
                  <a:prstClr val="white"/>
                </a:solidFill>
              </a:rPr>
              <a:pPr defTabSz="685800"/>
              <a:t>‹#›</a:t>
            </a:fld>
            <a:endParaRPr lang="en-US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0207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685800"/>
            <a:fld id="{3F24FB63-7490-49D9-9C28-54130FBC8976}" type="datetimeFigureOut">
              <a:rPr lang="en-US" sz="1400" smtClean="0">
                <a:solidFill>
                  <a:prstClr val="white"/>
                </a:solidFill>
              </a:rPr>
              <a:pPr defTabSz="685800"/>
              <a:t>9/26/2024</a:t>
            </a:fld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685800"/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685800"/>
            <a:fld id="{B24A9797-4AE5-4639-A5EC-D8C612F6680D}" type="slidenum">
              <a:rPr lang="en-US" sz="1400" smtClean="0">
                <a:solidFill>
                  <a:prstClr val="white"/>
                </a:solidFill>
              </a:rPr>
              <a:pPr defTabSz="685800"/>
              <a:t>‹#›</a:t>
            </a:fld>
            <a:endParaRPr lang="en-US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02146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685800"/>
            <a:fld id="{3F24FB63-7490-49D9-9C28-54130FBC8976}" type="datetimeFigureOut">
              <a:rPr lang="en-US" sz="1400" smtClean="0">
                <a:solidFill>
                  <a:prstClr val="white"/>
                </a:solidFill>
              </a:rPr>
              <a:pPr defTabSz="685800"/>
              <a:t>9/26/2024</a:t>
            </a:fld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685800"/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685800"/>
            <a:fld id="{B24A9797-4AE5-4639-A5EC-D8C612F6680D}" type="slidenum">
              <a:rPr lang="en-US" sz="1400" smtClean="0">
                <a:solidFill>
                  <a:prstClr val="white"/>
                </a:solidFill>
              </a:rPr>
              <a:pPr defTabSz="685800"/>
              <a:t>‹#›</a:t>
            </a:fld>
            <a:endParaRPr lang="en-US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215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094" indent="0">
              <a:buNone/>
              <a:defRPr sz="1200"/>
            </a:lvl2pPr>
            <a:lvl3pPr marL="914198" indent="0">
              <a:buNone/>
              <a:defRPr sz="1000"/>
            </a:lvl3pPr>
            <a:lvl4pPr marL="1371294" indent="0">
              <a:buNone/>
              <a:defRPr sz="900"/>
            </a:lvl4pPr>
            <a:lvl5pPr marL="1828394" indent="0">
              <a:buNone/>
              <a:defRPr sz="900"/>
            </a:lvl5pPr>
            <a:lvl6pPr marL="2285487" indent="0">
              <a:buNone/>
              <a:defRPr sz="900"/>
            </a:lvl6pPr>
            <a:lvl7pPr marL="2742581" indent="0">
              <a:buNone/>
              <a:defRPr sz="900"/>
            </a:lvl7pPr>
            <a:lvl8pPr marL="3199680" indent="0">
              <a:buNone/>
              <a:defRPr sz="900"/>
            </a:lvl8pPr>
            <a:lvl9pPr marL="365677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094" indent="0">
              <a:buNone/>
              <a:defRPr sz="2800"/>
            </a:lvl2pPr>
            <a:lvl3pPr marL="914198" indent="0">
              <a:buNone/>
              <a:defRPr sz="2400"/>
            </a:lvl3pPr>
            <a:lvl4pPr marL="1371294" indent="0">
              <a:buNone/>
              <a:defRPr sz="2000"/>
            </a:lvl4pPr>
            <a:lvl5pPr marL="1828394" indent="0">
              <a:buNone/>
              <a:defRPr sz="2000"/>
            </a:lvl5pPr>
            <a:lvl6pPr marL="2285487" indent="0">
              <a:buNone/>
              <a:defRPr sz="2000"/>
            </a:lvl6pPr>
            <a:lvl7pPr marL="2742581" indent="0">
              <a:buNone/>
              <a:defRPr sz="2000"/>
            </a:lvl7pPr>
            <a:lvl8pPr marL="3199680" indent="0">
              <a:buNone/>
              <a:defRPr sz="2000"/>
            </a:lvl8pPr>
            <a:lvl9pPr marL="3656777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12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094" indent="0">
              <a:buNone/>
              <a:defRPr sz="1200"/>
            </a:lvl2pPr>
            <a:lvl3pPr marL="914198" indent="0">
              <a:buNone/>
              <a:defRPr sz="1000"/>
            </a:lvl3pPr>
            <a:lvl4pPr marL="1371294" indent="0">
              <a:buNone/>
              <a:defRPr sz="900"/>
            </a:lvl4pPr>
            <a:lvl5pPr marL="1828394" indent="0">
              <a:buNone/>
              <a:defRPr sz="900"/>
            </a:lvl5pPr>
            <a:lvl6pPr marL="2285487" indent="0">
              <a:buNone/>
              <a:defRPr sz="900"/>
            </a:lvl6pPr>
            <a:lvl7pPr marL="2742581" indent="0">
              <a:buNone/>
              <a:defRPr sz="900"/>
            </a:lvl7pPr>
            <a:lvl8pPr marL="3199680" indent="0">
              <a:buNone/>
              <a:defRPr sz="900"/>
            </a:lvl8pPr>
            <a:lvl9pPr marL="365677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22" tIns="45711" rIns="91422" bIns="4571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22" tIns="45711" rIns="91422" bIns="4571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19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21" indent="-342821" algn="l" defTabSz="91419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87" indent="-285687" algn="l" defTabSz="91419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44" indent="-228546" algn="l" defTabSz="9141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40" indent="-228546" algn="l" defTabSz="91419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40" indent="-228546" algn="l" defTabSz="91419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33" indent="-228546" algn="l" defTabSz="9141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34" indent="-228546" algn="l" defTabSz="9141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31" indent="-228546" algn="l" defTabSz="9141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327" indent="-228546" algn="l" defTabSz="9141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4" algn="l" defTabSz="9141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8" algn="l" defTabSz="9141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94" algn="l" defTabSz="9141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94" algn="l" defTabSz="9141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7" algn="l" defTabSz="9141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81" algn="l" defTabSz="9141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80" algn="l" defTabSz="9141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77" algn="l" defTabSz="9141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67" tIns="34289" rIns="68567" bIns="34289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67" tIns="34289" rIns="68567" bIns="34289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88605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685647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rgbClr val="FFFF00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14" indent="-171414" algn="l" defTabSz="68564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241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1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060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99880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2701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527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351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74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001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21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647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71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94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21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940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760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81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70" tIns="34289" rIns="68570" bIns="34289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70" tIns="34289" rIns="68570" bIns="34289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118289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</p:sldLayoutIdLst>
  <p:txStyles>
    <p:titleStyle>
      <a:lvl1pPr algn="l" defTabSz="685681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rgbClr val="FFFF00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22" indent="-171422" algn="l" defTabSz="685681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265" indent="-171422" algn="l" defTabSz="68568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1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102" indent="-171422" algn="l" defTabSz="68568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99940" indent="-171422" algn="l" defTabSz="68568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2779" indent="-171422" algn="l" defTabSz="68568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621" indent="-171422" algn="l" defTabSz="68568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462" indent="-171422" algn="l" defTabSz="68568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302" indent="-171422" algn="l" defTabSz="68568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145" indent="-171422" algn="l" defTabSz="68568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8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9" algn="l" defTabSz="68568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681" algn="l" defTabSz="68568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22" algn="l" defTabSz="68568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62" algn="l" defTabSz="68568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205" algn="l" defTabSz="68568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42" algn="l" defTabSz="68568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80" algn="l" defTabSz="68568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719" algn="l" defTabSz="68568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74" tIns="34289" rIns="68574" bIns="34289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74" tIns="34289" rIns="68574" bIns="34289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72260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</p:sldLayoutIdLst>
  <p:txStyles>
    <p:titleStyle>
      <a:lvl1pPr algn="l" defTabSz="685732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rgbClr val="FFFF00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34" indent="-171434" algn="l" defTabSz="685732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01" indent="-171434" algn="l" defTabSz="68573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1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165" indent="-171434" algn="l" defTabSz="68573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030" indent="-171434" algn="l" defTabSz="68573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2896" indent="-171434" algn="l" defTabSz="68573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762" indent="-171434" algn="l" defTabSz="68573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628" indent="-171434" algn="l" defTabSz="68573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494" indent="-171434" algn="l" defTabSz="68573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361" indent="-171434" algn="l" defTabSz="68573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66" algn="l" defTabSz="6857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32" algn="l" defTabSz="6857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98" algn="l" defTabSz="6857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64" algn="l" defTabSz="6857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31" algn="l" defTabSz="6857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195" algn="l" defTabSz="6857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060" algn="l" defTabSz="6857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926" algn="l" defTabSz="6857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38402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rgbClr val="FFFF00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1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person standing at a podium&#10;&#10;Description automatically generated">
            <a:extLst>
              <a:ext uri="{FF2B5EF4-FFF2-40B4-BE49-F238E27FC236}">
                <a16:creationId xmlns:a16="http://schemas.microsoft.com/office/drawing/2014/main" xmlns="" id="{0E708181-C10D-BF55-EA7B-13D458DAB01F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57750" cy="51435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4950" y="971550"/>
            <a:ext cx="3257550" cy="2725936"/>
          </a:xfrm>
        </p:spPr>
        <p:txBody>
          <a:bodyPr>
            <a:normAutofit/>
          </a:bodyPr>
          <a:lstStyle/>
          <a:p>
            <a:r>
              <a:rPr lang="en-US" sz="2700" dirty="0"/>
              <a:t>Adaptation, resilience and migration were all addressed by the youthful presenters…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1477596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person standing at a podium&#10;&#10;Description automatically generated">
            <a:extLst>
              <a:ext uri="{FF2B5EF4-FFF2-40B4-BE49-F238E27FC236}">
                <a16:creationId xmlns:a16="http://schemas.microsoft.com/office/drawing/2014/main" xmlns="" id="{41C3D00E-A2C5-7159-337B-35FDBAB3F3A5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" r="17781"/>
          <a:stretch/>
        </p:blipFill>
        <p:spPr>
          <a:xfrm>
            <a:off x="2" y="-42861"/>
            <a:ext cx="4782741" cy="5175647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7800" y="1085850"/>
            <a:ext cx="3257550" cy="198298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This presentation highlighted the importance of “climate justice”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166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85750"/>
            <a:ext cx="2457450" cy="4457700"/>
          </a:xfrm>
        </p:spPr>
        <p:txBody>
          <a:bodyPr>
            <a:normAutofit/>
          </a:bodyPr>
          <a:lstStyle/>
          <a:p>
            <a:r>
              <a:rPr lang="en-US" sz="2700" dirty="0"/>
              <a:t>The north African team, including Egypt…</a:t>
            </a:r>
            <a:endParaRPr lang="en-US" sz="2700" dirty="0"/>
          </a:p>
        </p:txBody>
      </p:sp>
      <p:pic>
        <p:nvPicPr>
          <p:cNvPr id="4" name="Content Placeholder 3" descr="A person standing at a podium with a microphone and a person standing behind him&#10;&#10;Description automatically generated">
            <a:extLst>
              <a:ext uri="{FF2B5EF4-FFF2-40B4-BE49-F238E27FC236}">
                <a16:creationId xmlns:a16="http://schemas.microsoft.com/office/drawing/2014/main" xmlns="" id="{421476C3-12BD-4322-FF73-1DB71D8766E7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559" y="0"/>
            <a:ext cx="5782865" cy="5143500"/>
          </a:xfrm>
        </p:spPr>
      </p:pic>
    </p:spTree>
    <p:extLst>
      <p:ext uri="{BB962C8B-B14F-4D97-AF65-F5344CB8AC3E}">
        <p14:creationId xmlns:p14="http://schemas.microsoft.com/office/powerpoint/2010/main" val="2809660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9150" y="742950"/>
            <a:ext cx="3886200" cy="2325886"/>
          </a:xfrm>
        </p:spPr>
        <p:txBody>
          <a:bodyPr/>
          <a:lstStyle/>
          <a:p>
            <a:r>
              <a:rPr lang="en-US" dirty="0" smtClean="0"/>
              <a:t>Reality is well-documented in this </a:t>
            </a:r>
            <a:r>
              <a:rPr lang="en-US" dirty="0" err="1" smtClean="0"/>
              <a:t>presenataion</a:t>
            </a:r>
            <a:r>
              <a:rPr lang="en-US" dirty="0" smtClean="0"/>
              <a:t> by the west Africa team…</a:t>
            </a:r>
            <a:endParaRPr lang="en-US" dirty="0"/>
          </a:p>
        </p:txBody>
      </p:sp>
      <p:pic>
        <p:nvPicPr>
          <p:cNvPr id="4" name="Content Placeholder 3" descr="A person standing at a podium&#10;&#10;Description automatically generated">
            <a:extLst>
              <a:ext uri="{FF2B5EF4-FFF2-40B4-BE49-F238E27FC236}">
                <a16:creationId xmlns:a16="http://schemas.microsoft.com/office/drawing/2014/main" xmlns="" id="{087F1B45-AAAC-73AA-44F8-342E80903DAE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0243"/>
            <a:ext cx="3843338" cy="5123259"/>
          </a:xfrm>
        </p:spPr>
      </p:pic>
    </p:spTree>
    <p:extLst>
      <p:ext uri="{BB962C8B-B14F-4D97-AF65-F5344CB8AC3E}">
        <p14:creationId xmlns:p14="http://schemas.microsoft.com/office/powerpoint/2010/main" val="22944456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heme1" id="{CF126D08-264B-469E-BC33-F7418BE0F370}" vid="{8660A268-5024-4202-B933-93AF55F0BCED}"/>
    </a:ext>
  </a:extLst>
</a:theme>
</file>

<file path=ppt/theme/theme3.xml><?xml version="1.0" encoding="utf-8"?>
<a:theme xmlns:a="http://schemas.openxmlformats.org/drawingml/2006/main" name="1_Theme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heme1" id="{CF126D08-264B-469E-BC33-F7418BE0F370}" vid="{8660A268-5024-4202-B933-93AF55F0BCED}"/>
    </a:ext>
  </a:extLst>
</a:theme>
</file>

<file path=ppt/theme/theme4.xml><?xml version="1.0" encoding="utf-8"?>
<a:theme xmlns:a="http://schemas.openxmlformats.org/drawingml/2006/main" name="2_Theme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heme1" id="{CF126D08-264B-469E-BC33-F7418BE0F370}" vid="{8660A268-5024-4202-B933-93AF55F0BCED}"/>
    </a:ext>
  </a:extLst>
</a:theme>
</file>

<file path=ppt/theme/theme5.xml><?xml version="1.0" encoding="utf-8"?>
<a:theme xmlns:a="http://schemas.openxmlformats.org/drawingml/2006/main" name="3_Theme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heme1" id="{CF126D08-264B-469E-BC33-F7418BE0F370}" vid="{8660A268-5024-4202-B933-93AF55F0BCE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43</Words>
  <Application>Microsoft Office PowerPoint</Application>
  <PresentationFormat>On-screen Show (16:9)</PresentationFormat>
  <Paragraphs>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Office Theme</vt:lpstr>
      <vt:lpstr>Theme1</vt:lpstr>
      <vt:lpstr>1_Theme1</vt:lpstr>
      <vt:lpstr>2_Theme1</vt:lpstr>
      <vt:lpstr>3_Theme1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This presentation highlighted the importance of “climate justice”</vt:lpstr>
      <vt:lpstr>The north African team, including Egypt…</vt:lpstr>
      <vt:lpstr>Reality is well-documented in this presenataion by the west Africa team…</vt:lpstr>
      <vt:lpstr>Adaptation, resilience and migration were all addressed by the youthful presenters…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3</cp:revision>
  <dcterms:created xsi:type="dcterms:W3CDTF">2006-08-16T00:00:00Z</dcterms:created>
  <dcterms:modified xsi:type="dcterms:W3CDTF">2024-09-26T08:59:46Z</dcterms:modified>
</cp:coreProperties>
</file>