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99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FB955EFD-B4FC-6E90-59FF-CD2E0A16F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BE2EFCF9-645D-61F3-C498-A8C316CDC0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0DDE7832-2742-4CE3-87E7-0C103D8BAE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2024-07-10T10:43:00Z</dcterms:modified>
</cp:coreProperties>
</file>