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50BEBE1-CF8D-85E2-69BE-200C1B2900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7C0BD5C8-1966-B3DE-1376-5C6FBFF68C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2024-07-10T10:57:05Z</dcterms:modified>
</cp:coreProperties>
</file>