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48" d="100"/>
          <a:sy n="48" d="100"/>
        </p:scale>
        <p:origin x="90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1DDAF-908F-447A-0C9D-778B147F2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A4D5DB-0D7A-E6A5-BB42-75BB34A3BB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F2173C-15BF-4AF6-AA69-864ACF7A0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CBF670-4E9B-DBD0-E074-4004E9D46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6DEADE-CCEB-00F5-5ACC-40E19CAF3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299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D3C931-2D05-8448-094C-500CA07AA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A49FA6-0DEB-68DA-C061-6340C01D50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66DA2E-7529-62C6-7095-CC6958DDC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93789-1E6B-85BE-9C94-A626CBD49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E2F47F-E346-4930-31C3-DF72D1B35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42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63CB5C-7C2E-8869-F863-7ADAE0C15B2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BC6B73-5113-1988-274E-1E30BDF619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FE1651-B0F0-A791-6321-A32D522065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1DF39F-F07C-90D3-BA00-987494D1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0E6523-94BA-EDB2-6F24-C32A2275C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528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7AC53-425B-358A-C230-6F4D94AF3F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07F050-0AE4-E040-54C4-8443281B6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6C1A3F-E851-22FF-3FA1-1067FDBAFB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E75C74-1B5A-BB2C-AC15-ACB1E5E3E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A7EFAC-ED9F-BFED-6505-A7FECA647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438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2B798-46E5-9F69-0423-55A388519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86CAE-3734-CC11-E5EA-0A60563A7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D5AFC-C258-C0AF-14CB-EE9C8B9D0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8D7A2-440E-BED8-0151-6FBC899DC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372F54-AE5C-C816-AB4F-821D33B57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43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622E7F-3B34-BC7E-393A-CEA5DB74F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4B06D-22FD-70F9-D9ED-939D9ACF3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0D3F13-D961-6CC3-3584-4FBF2F459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D9603A-AD5C-1A29-0EE8-F0C628EE9F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3DEC73-C4B0-F339-0DA9-61FA848C6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EE8113-893B-1327-A944-2A0EC03BE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DC4E95-4D80-1BEA-BFDC-F30E4FBB2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A7FC06-402E-A1B3-4E6B-F73620D8E0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EC1FBC-313E-3C3E-AEF1-9CFB7481F0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05AC51E-3640-3948-1B2B-704017A4BC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D01A74-3C14-58A4-D376-4F176A60C4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AB98CCD-3932-D858-AFB6-1892FB675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693C68-29AA-FF15-D1FD-B9935FF80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54D09A-7AAC-9A1F-7601-2026630AC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0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C1C28-FC42-D84B-9980-87839156D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E6FB9F-5557-29B6-126D-081EBA6BA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482BF6-A4AA-197C-3F9F-816B7A9C6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974CEB-89EE-1555-C97D-70306B53C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0245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B198CDE-0DA2-480C-771D-E0BEF65C2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9141DB-DF01-CC14-CE3F-D43E6F8A54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EAD7DB-64DB-87D9-B6C4-C43F324D6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3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F31E31-A3A4-901E-3ABD-D22609906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9C49F9-DD88-ADDE-7F57-9EF6AD004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3C0DE9-4A43-DA66-526A-7F55F802CB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6F67FA-9509-110D-04CA-A4E257BCD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68BBD-3997-0C77-4161-9D526E255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72832B-2A15-80A4-1B13-E0719A0835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598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9933CB-39F8-4339-230D-6A979D476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84671A5-E3C3-FCEF-605A-A60C23D8DD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E8A23C-367C-F29E-AE52-6E7C9609E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D4E40B-82DD-0095-FA2B-520ED01561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E7819C-95E4-66EF-3434-A232FC45F8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ABFFEA-5329-733D-7C9E-80C064D6C0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509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5C30EC-A2B0-6515-A3FE-1F81DFDCE3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E1DE3E-B884-0E68-D8E2-10A9630EE8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B23D1-957C-27B9-D460-0F835B1A3E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309D2-08D5-4698-AE54-FCEAE29B2933}" type="datetimeFigureOut">
              <a:rPr lang="en-US" smtClean="0"/>
              <a:t>4/8/2025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F8A725-3952-1081-F9D3-9C63C6AD2C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95926F-0F89-BC1C-2DC2-864C648E14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E1CF5F-6B88-4756-89BA-0A82777CE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43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FE7A494-DDD7-90A1-6D3E-DE2D76DD65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930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3976C-0F8C-E078-6A0C-95FCD5EF27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2AB19E7-471B-2B00-CCF5-A005DC5E1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343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72223-C76B-D1F1-6191-5A5DE691E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0B1EC29-EF23-447B-20D3-0CD5E12C4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880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F2ABC-E1A3-72EB-435B-07E456F59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C8D190-757A-E8FD-3E46-0420C465DA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6260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Sanstefano</dc:creator>
  <cp:lastModifiedBy>Sanstefano</cp:lastModifiedBy>
  <cp:revision>1</cp:revision>
  <dcterms:created xsi:type="dcterms:W3CDTF">2025-04-08T08:13:38Z</dcterms:created>
  <dcterms:modified xsi:type="dcterms:W3CDTF">2025-04-08T08:17:15Z</dcterms:modified>
</cp:coreProperties>
</file>