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37DC85-0BC2-465D-AE39-E36E45BB1504}" v="80" dt="2024-08-11T17:09:08.2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o not remove" hidden="1">
            <a:extLst>
              <a:ext uri="{FF2B5EF4-FFF2-40B4-BE49-F238E27FC236}">
                <a16:creationId xmlns:a16="http://schemas.microsoft.com/office/drawing/2014/main" id="{6EFA7918-E5C8-4463-9E16-900DD0AD4F7F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5EF1B4-04BA-40FF-9E1E-AFF1E928F9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1F76C6-3CD9-4D9D-9766-CB949F8E46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A91088-4A71-45FE-A16E-F8A9F70EF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C0C4F-A34C-49A8-9FF6-352B027004D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90764E-DEB8-4F4D-8223-1D03392C0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FD033A-854B-4EFA-A9FB-86B87D40A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CC006-7F62-459B-BC2F-BC1B3CA6F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729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708378-C7B6-493E-A737-747B2F123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F15E2A-2665-45F5-999E-C1BF11C589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87B410-EA5D-420C-9881-89F8DE9E5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C0C4F-A34C-49A8-9FF6-352B027004D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22CD3-F52D-42EF-8E81-81A9730C1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633F02-F07C-45E4-8A70-81969A192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CC006-7F62-459B-BC2F-BC1B3CA6F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829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290608B-83D6-4304-962E-372726DD9C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10EF88-9B90-4A77-94A2-EA33BFD878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9AB882-65A6-49B3-B0E3-72D2BE00B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C0C4F-A34C-49A8-9FF6-352B027004D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22E2AB-CE02-49DA-8280-B0D31A5E5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1F1616-F395-4D07-95EC-C4F7EEB08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CC006-7F62-459B-BC2F-BC1B3CA6F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372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53A874-53C4-47E2-B331-017D5F044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AA2AE4-E91F-49C5-A6E3-424A0E4D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62E0CA-F306-4A27-8FB5-E205CFD06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C0C4F-A34C-49A8-9FF6-352B027004D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03CEE2-BEC5-4EC1-89FE-8D8E79311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04E76-E6BE-4531-853A-C7004334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CC006-7F62-459B-BC2F-BC1B3CA6F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254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174A5-2419-4506-AE55-D481EA128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4F616F-D9D2-4FCA-84C9-0E8D236FEB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BCB1A1-6D38-4A58-8087-CA3E7B348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C0C4F-A34C-49A8-9FF6-352B027004D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11BA7A-96B0-46AD-A988-AD1233D15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E560FD-C19C-43D0-8EAD-7FE451A61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CC006-7F62-459B-BC2F-BC1B3CA6F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102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312F5-2389-4BC1-824F-D6E9174B0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D093D-8E95-4E87-B6CE-8B3800B62F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BD291E-DCE8-49CF-BE99-E8683CDFD6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F1C941-E62C-46A7-874A-C3106B5FC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C0C4F-A34C-49A8-9FF6-352B027004D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F8D547-0B89-4CE8-A9A6-C0C4DCA2A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D6F531-30FB-419D-926E-239862D1D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CC006-7F62-459B-BC2F-BC1B3CA6F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456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10C12-5D71-47BD-8208-08F6FF4CB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5FFB8-78C3-423E-857E-F3C77A670B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19A951-54B5-4C57-AD0B-E6B623CBC1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FE45AF-8C8D-42FE-8822-CF691D8FAF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255FE0-3882-41F2-9752-E91DA2CFC5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B8B261-DB32-4402-8829-CDD6C8C11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C0C4F-A34C-49A8-9FF6-352B027004D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2E034D-727B-4AAC-8CF1-7E43782C2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818130-5396-4962-A8D3-77CA1B6A3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CC006-7F62-459B-BC2F-BC1B3CA6F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285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16B31-EB8F-4584-897E-A3DC6541A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88FECD-C177-4B20-9F5A-7FF82D915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C0C4F-A34C-49A8-9FF6-352B027004D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6A3197-1006-4AEB-9415-D0E0F667C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3A6348-165B-4F26-A13B-EB682BA25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CC006-7F62-459B-BC2F-BC1B3CA6F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74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D70081-B866-4331-8A6B-F33FF5F4E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C0C4F-A34C-49A8-9FF6-352B027004D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C44806-5716-4C53-A7CD-4D11DA9D8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F4A76C-6819-45B4-A017-09C03637B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CC006-7F62-459B-BC2F-BC1B3CA6F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476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A21CD-5397-42D6-882F-3C37FE0EA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F7A7D7-A11F-489B-BAC5-554C73DB80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4D11F1-6450-495F-AB85-6247D00137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DCF3F9-5E17-4145-986A-817D80B1C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C0C4F-A34C-49A8-9FF6-352B027004D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8515B6-84BC-4D76-BE4E-BA1F52D78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E6F0C0-F701-4B39-8A4A-54586A987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CC006-7F62-459B-BC2F-BC1B3CA6F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824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9C7EA7-3843-42AC-A699-5306B71E4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67C872C-C415-4FFA-8739-38134EA897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AF8C89-A6AF-4213-AEC0-E3732848B7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0FDF09-B34A-435A-9CDC-B36D63E0C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C0C4F-A34C-49A8-9FF6-352B027004D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30D2F6-118A-4D4C-BA65-DAD1081E3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1D2EF4-F912-41FA-B22C-E66294CB2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CC006-7F62-459B-BC2F-BC1B3CA6F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152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FCE2C1-7A96-4E52-9EED-38BA1245C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CA800A-3CDE-4695-8F07-4F938F6C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CAB58C-E237-45C3-8130-84F40088C6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C0C4F-A34C-49A8-9FF6-352B027004D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93B24E-408A-4005-B10C-3B7EFF45F3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A8D210-322F-48B6-BEF0-4353C774E2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CC006-7F62-459B-BC2F-BC1B3CA6F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6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C4D1B-CF47-4FD8-8EAD-AA398EE1A2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BFD884-BDCE-4C06-BBA3-2679C48947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78D79072-6564-4E52-B295-6F2D50312F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98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6E910CC-F650-428B-8B62-BF08904520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658" y="0"/>
            <a:ext cx="1235914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4C4D1B-CF47-4FD8-8EAD-AA398EE1A2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D79072-6564-4E52-B295-6F2D50312F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533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1BE2F61-6599-4F54-816D-61656A362C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1999" cy="69612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4C4D1B-CF47-4FD8-8EAD-AA398EE1A2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D79072-6564-4E52-B295-6F2D50312F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704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5A6C376-EED2-4B97-9E64-D3592B535F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5"/>
            <a:ext cx="12192000" cy="6800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4C4D1B-CF47-4FD8-8EAD-AA398EE1A2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D79072-6564-4E52-B295-6F2D50312F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027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C4D1B-CF47-4FD8-8EAD-AA398EE1A2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06C7F4-815A-4F0F-B1FD-7776DF9B08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52" y="0"/>
            <a:ext cx="12054348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78D79072-6564-4E52-B295-6F2D50312F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500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B0A48F-C5F4-4746-8D46-C96E29B901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4C4D1B-CF47-4FD8-8EAD-AA398EE1A2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D79072-6564-4E52-B295-6F2D50312F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697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1DF1115-FEF9-422A-B857-4244B74DBF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25" y="0"/>
            <a:ext cx="1226082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4C4D1B-CF47-4FD8-8EAD-AA398EE1A2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D79072-6564-4E52-B295-6F2D50312F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27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090E675-99C3-412C-87C2-D96907B13C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95140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4C4D1B-CF47-4FD8-8EAD-AA398EE1A2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D79072-6564-4E52-B295-6F2D50312F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3005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Ahmed shiref</dc:creator>
  <cp:lastModifiedBy>Ahmed shiref</cp:lastModifiedBy>
  <cp:revision>2</cp:revision>
  <dcterms:created xsi:type="dcterms:W3CDTF">2024-08-11T17:06:13Z</dcterms:created>
  <dcterms:modified xsi:type="dcterms:W3CDTF">2024-08-12T16:55:40Z</dcterms:modified>
</cp:coreProperties>
</file>