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2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"/>
            <a:ext cx="914400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2024-07-22T10:19:09Z</dcterms:modified>
</cp:coreProperties>
</file>