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D304CA4B-93F3-35EB-5E17-197AB0EB1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11CB4420-E268-4D62-849E-A382179F98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FF4B078-2B6D-8968-6E5C-7703128613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31E843B2-2DEA-1B0D-8B4F-FC8499D6E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4432B78B-D5DD-2B14-E272-08FCAB59DF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2E36F936-2E7E-2E3A-F829-DF0B91B9AD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58387F3E-C95B-F5D3-E6AB-D0C55D97F0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2024-07-10T10:12:37Z</dcterms:modified>
</cp:coreProperties>
</file>