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979" y="4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Content Placeholder 1">
            <a:extLst>
              <a:ext uri="{FF2B5EF4-FFF2-40B4-BE49-F238E27FC236}">
                <a16:creationId xmlns:a16="http://schemas.microsoft.com/office/drawing/2014/main" id="{DE2550B5-0E23-9441-ED50-AC01591086E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t="34964" b="33401"/>
          <a:stretch/>
        </p:blipFill>
        <p:spPr>
          <a:xfrm>
            <a:off x="20" y="961"/>
            <a:ext cx="9143980" cy="5142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Content Placeholder 1">
            <a:extLst>
              <a:ext uri="{FF2B5EF4-FFF2-40B4-BE49-F238E27FC236}">
                <a16:creationId xmlns:a16="http://schemas.microsoft.com/office/drawing/2014/main" id="{8D0B8668-27AE-0C0A-AE18-720541E4B7A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t="33310" b="35055"/>
          <a:stretch/>
        </p:blipFill>
        <p:spPr>
          <a:xfrm>
            <a:off x="20" y="961"/>
            <a:ext cx="9143980" cy="5142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Content Placeholder 1">
            <a:extLst>
              <a:ext uri="{FF2B5EF4-FFF2-40B4-BE49-F238E27FC236}">
                <a16:creationId xmlns:a16="http://schemas.microsoft.com/office/drawing/2014/main" id="{27DA87DC-53E4-68CD-0FA1-79CFC4208C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t="38283" b="30082"/>
          <a:stretch/>
        </p:blipFill>
        <p:spPr>
          <a:xfrm>
            <a:off x="20" y="961"/>
            <a:ext cx="9143980" cy="5142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On-screen Show (16:9)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Sanstefano</cp:lastModifiedBy>
  <cp:revision>2</cp:revision>
  <dcterms:created xsi:type="dcterms:W3CDTF">2006-08-16T00:00:00Z</dcterms:created>
  <dcterms:modified xsi:type="dcterms:W3CDTF">2024-07-16T10:25:05Z</dcterms:modified>
</cp:coreProperties>
</file>