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99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E732DB16-358C-A935-C09B-39BD04C107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B919A001-54EA-E4CE-CB23-DF1A95D550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06386A07-5494-AD3C-89D0-1FB2047B41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2024-07-10T09:24:51Z</dcterms:modified>
</cp:coreProperties>
</file>