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/>
    <p:restoredTop sz="93462"/>
  </p:normalViewPr>
  <p:slideViewPr>
    <p:cSldViewPr>
      <p:cViewPr varScale="1">
        <p:scale>
          <a:sx n="72" d="100"/>
          <a:sy n="72" d="100"/>
        </p:scale>
        <p:origin x="192" y="40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8/15/24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8/15/24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7"/>
          <a:stretch/>
        </p:blipFill>
        <p:spPr bwMode="auto">
          <a:xfrm>
            <a:off x="1981200" y="0"/>
            <a:ext cx="5181599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7" y="19050"/>
            <a:ext cx="9077325" cy="510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66"/>
            <a:ext cx="9144000" cy="514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0"/>
            <a:ext cx="9296399" cy="5143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Macintosh PowerPoint</Application>
  <PresentationFormat>On-screen Show (16:9)</PresentationFormat>
  <Paragraphs>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ISMAIL SERAGELDIN</cp:lastModifiedBy>
  <cp:revision>4</cp:revision>
  <dcterms:created xsi:type="dcterms:W3CDTF">2006-08-16T00:00:00Z</dcterms:created>
  <dcterms:modified xsi:type="dcterms:W3CDTF">2024-08-15T08:53:40Z</dcterms:modified>
</cp:coreProperties>
</file>