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9C22F0BE-33D0-BDEF-76B4-34C807FA4C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2024-07-14T09:22:03Z</dcterms:modified>
</cp:coreProperties>
</file>