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C86BEEF2-FCBC-0FEA-9CFE-C8ED6DC650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7D758230-E3D8-78C5-850A-86613099F3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F276B0B1-A37F-74F5-75BC-F978E5E973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2024-07-14T09:48:09Z</dcterms:modified>
</cp:coreProperties>
</file>