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412382B-B846-45F6-9EDA-5256539A842E}" v="41" dt="2024-08-11T17:35:03.19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660"/>
  </p:normalViewPr>
  <p:slideViewPr>
    <p:cSldViewPr snapToGrid="0">
      <p:cViewPr varScale="1">
        <p:scale>
          <a:sx n="96" d="100"/>
          <a:sy n="96" d="100"/>
        </p:scale>
        <p:origin x="86" y="10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Do not remove" hidden="1">
            <a:extLst>
              <a:ext uri="{FF2B5EF4-FFF2-40B4-BE49-F238E27FC236}">
                <a16:creationId xmlns:a16="http://schemas.microsoft.com/office/drawing/2014/main" id="{3FBC6B1F-AE6E-4A13-BC11-33B8CDF96707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700" cy="12700"/>
          </a:xfrm>
          <a:prstGeom prst="octagon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495F2D7-CC25-427A-A7B4-839EBC7FEF2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CE2D11E-FFC2-4C29-B36E-54EC40DA7BB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461504-5DE7-4578-93EB-AD8E0CB7F8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CE200-807E-4E22-BEAB-AE4B7576C270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7FD550-6ED2-4B08-AFD7-28E325D2F1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25FA3E-9F71-4BA8-914A-AAC7318682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97D3C-0CE4-4659-B7A6-DA2C202D1E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56977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E5333D-E680-4231-B901-5FC12916B3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69CC252-DF90-408D-9450-49905A73FD9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5E833D-1E53-48AE-ABC6-E29733F017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CE200-807E-4E22-BEAB-AE4B7576C270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72F46E-B418-47EC-8A68-9D285DFEEF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3469F-E44B-434E-B90B-F33E962771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97D3C-0CE4-4659-B7A6-DA2C202D1E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9745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DA5C55F-7B86-4911-B2C7-659B3167377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8D38660-DC98-48C6-821B-B65A1C5263F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AF6A76-4395-43F7-8B41-8D64F090E2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CE200-807E-4E22-BEAB-AE4B7576C270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18087A-C3BD-475A-8285-23DC2331A5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3D4B05-86A2-4470-A9F4-87CC60FD37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97D3C-0CE4-4659-B7A6-DA2C202D1E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82974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CDA0AB-9801-44C5-ABAB-A1489D2B5D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C6F04A-E35B-4B3A-B60D-A6F038D1A7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21AD0E-B834-486C-91CB-1765515E54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CE200-807E-4E22-BEAB-AE4B7576C270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7AAA92-0F11-4888-86BF-15FA19DB41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5C2B03-FB0B-43AB-920B-C5ABF67B53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97D3C-0CE4-4659-B7A6-DA2C202D1E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25819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D7CC01-787B-45C2-8637-1018CCD029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48B55C-4F56-462A-9386-8CB842360A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871300-9B6B-415E-86E1-3449A4C6FD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CE200-807E-4E22-BEAB-AE4B7576C270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A6A058-990A-4900-BCC9-131B265B73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2C54EC-BD64-4F20-85B6-2C64CC9201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97D3C-0CE4-4659-B7A6-DA2C202D1E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37827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D583A8-F7F6-4B28-95A5-BFC2AC54B8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9ED2BA-B0DD-4B55-B12C-00D0C42961A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AAD8633-F148-494B-A406-658DC1B57EE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DBCAB3-2CDD-4AD5-B27D-7A5E708120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CE200-807E-4E22-BEAB-AE4B7576C270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DB6277B-9301-4685-B73D-189DC3C74E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3F4CE5-63A1-413E-9B85-FB61CF7B3A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97D3C-0CE4-4659-B7A6-DA2C202D1E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5788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C69A13-9AE8-4260-9D42-17288ADE4C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E98C170-F512-4FC1-BBAB-03D1AD513C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FBA0C5E-34DF-4B22-A56D-DF55A0394C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0E0D55B-909B-46C8-9D52-8CD73AD5E7C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B7E391E-D294-4B13-984D-8D8407EAA9F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DE19006-6BEA-4A65-81CD-0D079DBFB6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CE200-807E-4E22-BEAB-AE4B7576C270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9A82A7B-6B31-4EBE-AA27-397166DFDA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B1F73B0-BB2E-434E-8B4D-1BA1EF9A49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97D3C-0CE4-4659-B7A6-DA2C202D1E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33906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EE9C71-430C-48F9-A15B-187069A073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0A8910-D03B-426B-A991-0286023FF9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CE200-807E-4E22-BEAB-AE4B7576C270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AB706D4-B1BC-4372-9A62-DFE0116810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A41EAC6-19A9-406C-BE74-4AC2539674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97D3C-0CE4-4659-B7A6-DA2C202D1E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31461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EDE3C07-EA50-45BE-BE67-923187A730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CE200-807E-4E22-BEAB-AE4B7576C270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70A655C-D48A-4439-8478-F030CD3780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A2D873-9F9A-4EFC-A43C-6634380FA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97D3C-0CE4-4659-B7A6-DA2C202D1E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770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A5F321-EF48-45B1-9661-77EB14849D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25E847-26AD-4F5D-89ED-11F81968AD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BF7467-ED61-4BB1-A06C-556FA498BB5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2681697-F88D-489F-B40F-79D2639711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CE200-807E-4E22-BEAB-AE4B7576C270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BC1FB64-0D96-4CC1-9473-886A14373C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C5852CE-4E32-4038-A5BD-275C9D4E89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97D3C-0CE4-4659-B7A6-DA2C202D1E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33861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35E39B-09FD-4396-AFC8-95C9754E91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A7E9383-2C06-4B4E-A617-4D564311927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F3229A7-D19A-4F57-BCA6-D0C9D377FB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32DF40A-2C58-4DD3-9F8A-BE713651AD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CE200-807E-4E22-BEAB-AE4B7576C270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2CB96F-E90D-4B2B-B3B1-D07070626A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ADA383F-F92C-42B7-AB61-368CAA04BF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97D3C-0CE4-4659-B7A6-DA2C202D1E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73650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5BB6CBC-9B49-4A04-BA78-0A35ACF80F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BF8375-8563-421C-9C63-5C1B6754CE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627A41-E012-4F6E-AB51-8DF3EF494FB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1CE200-807E-4E22-BEAB-AE4B7576C270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E1389A-62FD-4331-8942-D8DF7DAA9A3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CD1C97-521A-43F2-831D-D53830FF6A7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097D3C-0CE4-4659-B7A6-DA2C202D1E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28374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CD5D013-B39D-409B-AB7B-DBDD76ED69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501D58B-6E45-4380-9D3F-48B8226538A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1CA174D-7057-496D-BD8C-4A2EBA76D77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0925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E98D85E-71B4-4850-834D-9A6193EA81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8826" y="98322"/>
            <a:ext cx="12339483" cy="685308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501D58B-6E45-4380-9D3F-48B8226538A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1CA174D-7057-496D-BD8C-4A2EBA76D77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11079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01D58B-6E45-4380-9D3F-48B8226538A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4673405-5B0A-46A3-8169-C91127DAC8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26142" y="0"/>
            <a:ext cx="12418142" cy="6990735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91CA174D-7057-496D-BD8C-4A2EBA76D77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35236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BB20F5C-313E-4365-8BDE-B211F18488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501D58B-6E45-4380-9D3F-48B8226538A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1CA174D-7057-496D-BD8C-4A2EBA76D77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03279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BDF1B78-56EF-4249-9F8C-B5168FB2ED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44129" y="0"/>
            <a:ext cx="1253612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501D58B-6E45-4380-9D3F-48B8226538A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1CA174D-7057-496D-BD8C-4A2EBA76D77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544335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_SLIDE_TYPE" val="6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Widescreen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Ahmed shiref</dc:creator>
  <cp:lastModifiedBy>Ahmed shiref</cp:lastModifiedBy>
  <cp:revision>2</cp:revision>
  <dcterms:created xsi:type="dcterms:W3CDTF">2024-08-11T17:32:52Z</dcterms:created>
  <dcterms:modified xsi:type="dcterms:W3CDTF">2024-08-12T16:31:30Z</dcterms:modified>
</cp:coreProperties>
</file>