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4D48F7-DF6D-461F-8652-B79BA198A3C7}" v="31" dt="2024-08-11T17:32:19.5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o not remove" hidden="1">
            <a:extLst>
              <a:ext uri="{FF2B5EF4-FFF2-40B4-BE49-F238E27FC236}">
                <a16:creationId xmlns:a16="http://schemas.microsoft.com/office/drawing/2014/main" id="{8E5DF7A8-1647-49F2-B8E1-AE410D23928C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DE2CA8-C39A-42B5-BD29-3720F03219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8A5CD7-ADBA-4246-B1E6-F63DA3164C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4EF062-F893-4848-9D71-2040BFF08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B7E1-E89D-4ECE-8D8D-0488DE1D0F2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72F8AE-F334-494C-8CFE-206F5431D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E53DEB-3809-44E3-8487-DAF24D5AA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B6688-4C78-41C7-AB9E-020186B4B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512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F2503-2690-4657-96F4-98D43311F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E970DC-297C-441C-A3A1-3F0F8C027B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1CADBC-BDF3-4F60-8BE6-62FA65D5F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B7E1-E89D-4ECE-8D8D-0488DE1D0F2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7EB26F-A4A7-48B0-92EB-34E3C683A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B4015D-02BD-45D4-8F7F-D258632D8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B6688-4C78-41C7-AB9E-020186B4B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762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2E8854-D147-4C14-96C7-3B55DC5244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71C811-5CA7-43B2-9623-82F89A4A1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4645CE-4D1A-4B27-92C8-21CDD1F56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B7E1-E89D-4ECE-8D8D-0488DE1D0F2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69A162-A178-4CF6-8672-9B64EDF6C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6849C1-E4DF-47EB-85D7-48BB4CD8F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B6688-4C78-41C7-AB9E-020186B4B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68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97C4D-6896-4F4C-8B6E-2A6D8791D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80CC6-780E-4502-8C2A-999C427FF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1C6B3D-EAE4-4FAC-A8CC-17947F4D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B7E1-E89D-4ECE-8D8D-0488DE1D0F2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95E195-3D4A-4E99-B6E7-9EE4D721B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95371B-91EF-4FA7-97D4-5A3F5DCAD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B6688-4C78-41C7-AB9E-020186B4B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884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1EDC7-6432-44E5-B84E-97852E9A6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5CFB97-72CE-4495-8DA0-7D622C1BC1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D823E4-324D-411F-A47E-5731356CF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B7E1-E89D-4ECE-8D8D-0488DE1D0F2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84AEBE-0187-43AE-964B-09244F45F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70A018-4DFE-4D5D-B177-ED5C951BA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B6688-4C78-41C7-AB9E-020186B4B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862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238C6-9BEB-46C0-B6BB-A2ED33709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21BFD-D622-4881-A978-7EE2A16489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FC6027-D9A7-4CB8-891B-14FEB13F03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AFB159-C368-4B9B-9002-04BE7230F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B7E1-E89D-4ECE-8D8D-0488DE1D0F2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C306C8-2744-48E4-BE8F-4DBCF04BD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6B6199-C5B2-4AE5-9A00-D7DCA561B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B6688-4C78-41C7-AB9E-020186B4B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666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16C00C-3A97-4BD9-A474-B29F4510F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7A1E5-4F85-4D17-BDEC-6F1137D908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74CB34-F601-4399-9147-46660A0F72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E1EB9C-022D-4438-8E0D-E7B56594C0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20A2E6-5CC8-45BE-9123-27993936A4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8E5DB0-1E0F-424D-B052-00AACA626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B7E1-E89D-4ECE-8D8D-0488DE1D0F2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E133F9-1115-4A4F-8F93-9C40FE504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D13E53-B530-4C14-8BE7-5DB50195A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B6688-4C78-41C7-AB9E-020186B4B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06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7AA38-A759-4B10-9A57-1435CB8F7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A39E07-6AE2-4E6D-8BC5-62C3F274B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B7E1-E89D-4ECE-8D8D-0488DE1D0F2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F72BE3-4EC0-480F-BDEA-8C8F4366F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DE7AC8-43BB-4FFA-83DB-E94C02538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B6688-4C78-41C7-AB9E-020186B4B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846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89C4C1-6C13-4C40-8A8B-EF5B668D7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B7E1-E89D-4ECE-8D8D-0488DE1D0F2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CE5BD8-CF7B-4A56-88DE-06ED19770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03E213-EC43-4CA5-B343-D9EF0E1E9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B6688-4C78-41C7-AB9E-020186B4B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23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84E05-681D-47DE-BBC1-EFB2D87C6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237D56-639C-4958-84B8-B6D1CB9A6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7D6D4C-0F82-46FA-8DCA-A7F0391CDA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B2328B-D813-4DF6-BF70-B525793CA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B7E1-E89D-4ECE-8D8D-0488DE1D0F2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55FBE5-A23E-441E-9729-74EFD1CE1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79A8BE-4985-465B-B1B0-E2657BFBC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B6688-4C78-41C7-AB9E-020186B4B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115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657A5-836C-4AE4-B059-00CDF7044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576DEB-B5AC-431B-8ED3-9C49B99898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3C24CC-A316-4788-B138-0632206184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3387B4-0428-47DA-9078-3D8B14617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B7E1-E89D-4ECE-8D8D-0488DE1D0F2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EE14D4-29C7-4888-8B5F-BECCE22F1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8C80BC-E648-40DA-9364-A8AF2DB7C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B6688-4C78-41C7-AB9E-020186B4B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044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AED072-B4D3-4D0F-A70F-AD92D313D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D9B81A-9595-4F56-A842-0B43CBC94A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3216C8-492F-43C2-91E2-F217804EFD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7BB7E1-E89D-4ECE-8D8D-0488DE1D0F2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C3BB38-3A4E-4B36-B406-61B05DCFA6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FCB8E-1517-4068-8688-9AE1D10262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B6688-4C78-41C7-AB9E-020186B4B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820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E348F-64BA-4B80-A362-AA85C9A63D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7EC43B-FB8B-48DC-9DAA-16AB904105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387"/>
            <a:ext cx="12005187" cy="6753225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2CE52BF6-060D-4AEF-8FF7-FD94B0CE3D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432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E348F-64BA-4B80-A362-AA85C9A63D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DD434D-6452-4614-8A0F-5E8C99DE0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791324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2CE52BF6-060D-4AEF-8FF7-FD94B0CE3D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925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E348F-64BA-4B80-A362-AA85C9A63D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70B52E-8766-4888-B636-DA6E06B4C0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26" y="0"/>
            <a:ext cx="12123174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2CE52BF6-060D-4AEF-8FF7-FD94B0CE3D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692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E348F-64BA-4B80-A362-AA85C9A63D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26A6CB-8B29-47BB-93B8-FFD7A7CE61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323" y="0"/>
            <a:ext cx="12477135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2CE52BF6-060D-4AEF-8FF7-FD94B0CE3D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9240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Ahmed shiref</dc:creator>
  <cp:lastModifiedBy>Ahmed shiref</cp:lastModifiedBy>
  <cp:revision>2</cp:revision>
  <dcterms:created xsi:type="dcterms:W3CDTF">2024-08-11T17:30:35Z</dcterms:created>
  <dcterms:modified xsi:type="dcterms:W3CDTF">2024-08-12T16:31:49Z</dcterms:modified>
</cp:coreProperties>
</file>