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A79CAE-64DA-4209-8844-6D5B0B5F7E4F}" v="11" dt="2024-08-11T17:02:04.0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o not remove" hidden="1">
            <a:extLst>
              <a:ext uri="{FF2B5EF4-FFF2-40B4-BE49-F238E27FC236}">
                <a16:creationId xmlns:a16="http://schemas.microsoft.com/office/drawing/2014/main" id="{1814DC9E-DC24-446E-B37E-F7457120EC16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7FA4CF-096E-4FC5-A665-36FE75E612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699714-028B-491A-AC76-F833CB89C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DE333-DFCB-42D3-BB5C-DC0CE8614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98D9D-3807-4A97-8718-24715B840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7CD94-ED72-4D50-9CF4-2616C8922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6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94EC2-68E6-4913-B7A6-858698A58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05531A-6FC1-4864-B842-BD5DBA357A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102977-94B9-464C-AC28-CEDB0EFE3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A31CB2-4A38-4059-85FE-C5362B8F9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22DFA-41F4-407A-95D8-6348FA1DA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6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114520-EBD9-4BD7-814F-44ACEA219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E3209-DE6F-42D1-9247-BFF6C29DAD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338B-A2B2-4E7E-BD29-908BAE8E5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F85C8-6162-491C-8588-2980276E8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C7B5F5-2125-4250-AD5A-25D7A6C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5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41213-BF51-4795-95F4-F6A475DCA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B7362-84EE-474A-A97C-191B7B6F9E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F8384-8B39-48E3-886F-BDC4610FA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53AF83-30A8-4AB4-8999-402E7F93F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C78E9-675C-4694-A05E-ACD84D6E9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01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04A83-7B64-4D15-B781-4B0B474C9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1A3A0C-3BB6-44A6-B8A1-C20481A329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94741B-F038-4314-9C56-AC2AA8322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DCEF6-2D97-4D83-A1A2-2679171D4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DD958-4F62-467C-AE69-8EF5EA546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245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5D573-BB93-4207-AAE5-1E745C0F3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1562E-4D10-4E3C-AAE2-5647093FB6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E9C7C8-2424-4DFE-9A98-9B8D69B379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4A15CA-7A5A-4792-B6A0-381B2EF5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E9033-909B-4152-AD8E-7440F776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42EF0-5884-4017-AFCF-3C0386E29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168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EC169-94E4-41B0-A4E2-1DEA349CF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00F2D5-0EDA-4F2A-9035-FA582465F3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98F06A-8018-46F8-AA84-F5EFE7D69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CF5506-5D53-4DA9-8308-F780BC9AC9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9FD941-7F64-47AA-8CA7-ADBC2A8794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5114FA-C79A-487C-9EA9-B8F75CCF4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33A1FA-2C58-4652-8A23-7FA57BF33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ABF3FB-9D64-4850-BF97-9A3F828B9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56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344BD-09C7-4BEC-95C5-6657F5B05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B6B466-100D-47C5-8D47-321F17604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00DFCB-2BA4-465C-8F18-56185870F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5A7E30-1CF1-4196-9763-66EC92F6D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63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9C53DB-F9B9-42BE-B75B-B8AFCE530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C0151-EC2B-479B-B82E-9F0A28098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0216E4-65BE-4C30-B0A5-F44BF9E6A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727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B3CA8-2F92-4BCC-9CBD-FEF108479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C5D144-E636-44EA-8F6C-12C77E076A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A9B6CC-4A7A-43F9-A6ED-038A5B7DF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935189-E413-42B7-8934-3B4E9ADE2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283E07-DBB7-4150-946C-DFA11D64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D16C9C-DC1D-42D4-A4BA-EFDC1F03D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05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BD8FF-014B-419B-9ED9-71508DD8E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A9E9E0-5211-4FB4-ACEA-F742062F57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C4E0A3-D727-4278-A696-352CA8F7C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FE2BE1-5EF9-41F2-8C59-53FD10B01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64870-1894-4FAF-9F14-485F64A8E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4FBDF-FE9C-40E7-A337-858FBB002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233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42B767-24A3-4833-B798-A413B128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69A608-0A7F-4492-B13A-B363DE8DA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7A0AC-D06A-4F3C-A720-3D08021A29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BEF09-34EF-4939-8737-A0B658D30F2C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60480-1A42-4BFA-945C-33795D53B0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C411C4-FEDC-4B95-AFDA-8A257CB68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846AB-CE14-4DAC-A346-4C27A695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1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8FC2A5-5BAB-4177-BEC6-EE31D657D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CE792D-20BA-407D-91D3-4D19369F5B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25083C-AD89-476C-98CB-DE3ED3711E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477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D85AFF2-DC0A-4F29-A9E5-D2233E36B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CE792D-20BA-407D-91D3-4D19369F5B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25083C-AD89-476C-98CB-DE3ED3711E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6605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2024-08-11T17:01:13Z</dcterms:created>
  <dcterms:modified xsi:type="dcterms:W3CDTF">2024-08-12T16:29:28Z</dcterms:modified>
</cp:coreProperties>
</file>