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98EBB2-4DE4-47C8-9559-C91D09847D84}" v="11" dt="2024-08-11T17:28:39.2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58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 not remove" hidden="1">
            <a:extLst>
              <a:ext uri="{FF2B5EF4-FFF2-40B4-BE49-F238E27FC236}">
                <a16:creationId xmlns:a16="http://schemas.microsoft.com/office/drawing/2014/main" id="{56E1BE3A-9B3A-4E40-9A6A-E169B81BB65C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675D6-1D1B-49FC-AF18-E41B09DD9A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29C377-F2AB-4846-9D4B-6F4F9427E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14F0-6110-4FCC-B201-7B9DFC2B7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C2F68-07A1-4F5D-9FB8-6FA08978C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EA2F1-6911-45F8-A0B0-7EBE980DA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30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C459A-DEE2-474A-8435-A888503EB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0B355F-C1EA-4104-8352-AB6B8F737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7A11D-3DA2-44E9-B1A1-6001805A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9FA65-57C4-4087-AA68-8F781672E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B4F30-2FD4-41CF-9202-897237FEB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481779-5683-4259-A4A8-781994A538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E48CF7-1E3A-41E1-A99E-A9CF39BA3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07982-7266-4DE1-B5D6-332F33ED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1E5F2-EA40-468E-9DE1-DB22CE10F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6D886-FDBD-413E-AA30-916543944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7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358AC-C016-4281-B79B-2AECED098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85C70-E344-4C1D-9109-D95F0C044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F4C3C-790F-4F45-A8E0-F1F4296CF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819B5-88F5-4D94-B005-BBB3712C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8D44F-814A-4727-95C2-1708302A5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6FBDC-9744-4AC8-8DAD-65D82BB1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4DFC3-FAE2-479A-B19E-0BAE4F7008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4DBB2-D52E-41E2-A250-23396C056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BBB3B-462B-449B-A14A-65FE7320F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24EED-7A49-4142-BF3B-8CEEEC097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801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35697-21CE-4800-B0A6-C33A445A9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CBFB9-178C-4836-A717-D1F41C6C6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DB158-D8DF-4293-B05C-55384EE44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487681-09D5-4181-90AB-1BE3B8A3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BB9E2-480B-4874-A769-9799B6CAC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CEFB49-4BD4-42C3-86D8-1B439239C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6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77C35-81F9-4682-9DB6-DE6A52170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58788-C8D4-4E16-98F8-97752B5E0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39CA39-D062-4B22-947F-68BE00D2E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41813B-1140-4C36-8FE7-CA627D9532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3B1D0F-9056-41B9-9429-0BA445A4B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1B15C1-63FD-47A3-8526-5820125B3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4CF043-E789-460B-BCBB-0CC209064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74C26F-C82B-4A79-860C-E1455E2F7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68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337E7-3694-48EE-84B1-69A6CB9F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8493FF-B788-4E49-94D6-EB7E29F30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559D70-4E17-433B-AAB2-5267B615A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4F1673-B33D-4A88-96D3-DEDCED42F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6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0BB660-5538-4633-9E71-D1596E10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DAEDB2-3285-42BF-8810-217011A6A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928AB7-3EEC-41A5-8B4E-720EF9A40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18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98334-4199-42C0-944A-6A4B20E47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A4811-F427-47BB-AA66-5728AE095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56E7AC-CA64-4D7E-92A6-A371AA7CC7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A8CA8A-9D65-4559-8085-BD0B38039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E7FC3A-A5DC-455E-9126-58F71D3B1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68B08-544F-4BF2-BA13-C6DFE9C3B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27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56148-425B-4267-81FA-6FE17AF3B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D50132-B4CC-4688-B08C-355CC62E4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B6FC2-3D40-4E4A-B2EF-4753F763B6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25C3D8-6E88-47FE-9617-920D2227A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CD1B31-100C-4074-8DDF-B8F5B09C5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58BF90-3E59-4661-A4D9-164A030E3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12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D46294-BAAF-49EA-A58B-5EAD6D342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181C2-AA07-4F5A-AF68-B37F39C0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E8DE8-A61B-4851-A762-3D09CC2691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A6E61-5184-467D-8F25-CB7E2F1533C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4CE2A-20D8-4ED6-8665-F689BFE39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ED04A-FED9-481A-8E58-C450B09D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900F5-F85B-46AA-BBEB-A722D17D8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32D0D-A925-4988-BA3A-5156E7EC8D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E48B38-9F61-437E-918D-9E26A0FE1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78813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944C3B5-855B-4C55-91F1-E18C3FCED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09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32D0D-A925-4988-BA3A-5156E7EC8D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688A31-3C54-4DD7-BEE8-995381324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26" y="0"/>
            <a:ext cx="12172336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944C3B5-855B-4C55-91F1-E18C3FCED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8361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2024-08-11T17:27:33Z</dcterms:created>
  <dcterms:modified xsi:type="dcterms:W3CDTF">2024-08-12T16:52:40Z</dcterms:modified>
</cp:coreProperties>
</file>