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979" y="3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F45985AD-DC5D-0C38-F592-A29463DA00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F6F9EDD8-7FB3-6770-1BC8-5218570AA8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70951C06-A5F7-840C-C74D-F2092F355F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6F67AE7B-8B1A-1763-2CB1-348F1A8BEAB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10F22BB1-62C5-2CF8-E29B-C03C612F6A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553BE16-6FFA-BF6D-7DE1-A7BEFBBDF9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24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Sanstefano</cp:lastModifiedBy>
  <cp:revision>2</cp:revision>
  <dcterms:created xsi:type="dcterms:W3CDTF">2006-08-16T00:00:00Z</dcterms:created>
  <dcterms:modified xsi:type="dcterms:W3CDTF">2024-07-16T09:31:38Z</dcterms:modified>
</cp:coreProperties>
</file>