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9D8824-90F7-4206-ADA7-B8D39247B116}" v="68" dt="2024-08-11T16:45:20.4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o not remove" hidden="1">
            <a:extLst>
              <a:ext uri="{FF2B5EF4-FFF2-40B4-BE49-F238E27FC236}">
                <a16:creationId xmlns:a16="http://schemas.microsoft.com/office/drawing/2014/main" id="{92B51EC8-2EDE-4398-8A47-320EB40BDAF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700" cy="12700"/>
          </a:xfrm>
          <a:prstGeom prst="oct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EF4FC4-D80B-4402-9B84-EFAF7BF4F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CB8ABA-4383-4AB4-BF23-E087A164FB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1FF432-EC47-446F-94BE-F484B7300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648C1-0224-463B-ABD1-BECA4DA4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6CC4EC-DFE5-4BFE-8F18-E88025C56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42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B4AF2-0ABB-49F0-BAFC-0D0E0E5D0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F7F824-EB0A-41FC-8605-F55988CD34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510C9-06F6-42FB-97ED-8B36638C1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728720-9DD7-43AB-84B7-2CCD57905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AD8AEB-CBF6-4D9A-8E93-9D98BD39C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532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7400D8-24FE-4B04-838E-C1D8AC1724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DA4931-D56C-4415-9CCE-371CFCA5D8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E9E1E9-158B-4015-9CDA-077447A36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5C8B4-60E2-4890-9B86-8DBE4522A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305C2-F919-4A03-BA32-3A5DAB2BE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66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1F093-A084-4AF0-8D44-5D9F34CCB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39AD0-7319-4F3D-8F12-E337F0D9D8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2C0EA-4BD3-4311-9757-1F8E39B1D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62364-23CC-4E95-A6D9-DDD08A5C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39108-76C0-4059-B22E-523726E83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317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00708-ACDD-42BE-BC8E-266953E8D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91A64A-3746-4179-9FA4-D7306F660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C68370-F07C-422D-A368-0097A9F5D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EDF32-83AB-4199-B17E-6EE41F214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9166E-7C41-4F5A-9F7E-7C8D29CDF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56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7EF30-7E31-4E0C-BEDD-4DEBFEB0B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28EC4-1B0B-475E-B19B-13AA2660BD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7305FD-C1F5-4CC1-80DE-5656EFB600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D67901-BA78-4878-BCB9-67C57A687D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765F2B-9BB1-4C32-B886-24A6D35BC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A8D582-B790-455B-A541-9D72F1CD9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714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93078-FA9F-4C94-9FF9-06C0FC6DC3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6C32F0-52D2-44A8-98B5-71D81A2FD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810CB9-9AAF-46C7-B2E1-F7B79DD3BE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FAAE1B-06B7-4453-ACD9-97B6F661C4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9B4401D-9320-4A14-9E5A-43553F4BCA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80AAE1-D1A3-4C5B-AC3C-B3BE236D4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191FF2-9B65-4AB1-9C8D-188470054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B198E1-5E76-47EA-9B29-D306245D7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4F2DA-0845-458E-94AB-6B16D3EB6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1FD637-DFEE-46E6-97C2-2D6E9CDE1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E1C891-015F-4E0B-B27D-67548C337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878D79-0793-499B-A6C1-C2641222D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92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99BFFD-D482-4286-A033-383E45337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D25847-CA7B-497C-B778-1CB56FC1C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465AD7-3B83-4151-95AE-5551DD85F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23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7E759-4D37-4DBD-A767-296D33282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B7A9C-3923-4F8A-9CFC-6A2CAB2FA1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3D9E3D-5CF6-42F7-B0CB-87D339A3D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73131D-1A7E-4795-AE41-5BAFCF7435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105403-455C-4240-AFBD-C8B6F700C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3C4554-6F37-43E5-9E33-4CBBEEB20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45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FE641-8340-4AEF-B84C-95327F651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04283C-E9E0-4208-AF4B-8D97AFCD1A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5A35A3-0C6C-4758-B35A-BA09690ADE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89CD46-7140-410F-BB64-E3F62AA07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545DA9-C33E-490F-A1EC-7749313A6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2EEDB-F3D5-4983-B7DC-FE3EE5D75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774FA7-E2F9-4D0F-841C-2D695334C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18D0F6-F831-492A-ABDD-8FEF01388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A63D2-2C33-4A46-816D-E555378C45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B749-E8CC-421C-8864-5F63EB3F7098}" type="datetimeFigureOut">
              <a:rPr lang="en-US" smtClean="0"/>
              <a:t>8/12/2024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21B51-36D1-4650-BED5-8FB55A9D4B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24F476-C436-4D67-B7A1-9DFEB3EA03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AB1FF3-F0A6-4541-B2E0-785AADF79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434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4CC9C-FB20-4511-AD1F-1B815AD03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A7E279-91CC-474B-8736-01F0A4CEBE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9132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9F7656C2-63D2-4369-9DD6-D37F0B9899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777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074097A-EF1C-40E9-A6AB-E9C14238F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14CC9C-FB20-4511-AD1F-1B815AD03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656C2-63D2-4369-9DD6-D37F0B9899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99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F39733-5B07-499C-B2E9-7D514F3C8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9514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14CC9C-FB20-4511-AD1F-1B815AD03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656C2-63D2-4369-9DD6-D37F0B9899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233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733D8FC-E783-4A52-93D8-D45597AC5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14CC9C-FB20-4511-AD1F-1B815AD03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656C2-63D2-4369-9DD6-D37F0B9899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899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93F13DB-0CC4-4E07-9A6A-67E3E06E48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0826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14CC9C-FB20-4511-AD1F-1B815AD035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656C2-63D2-4369-9DD6-D37F0B98996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9797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_SLIDE_TYPE" val="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Ahmed shiref</dc:creator>
  <cp:lastModifiedBy>Ahmed shiref</cp:lastModifiedBy>
  <cp:revision>2</cp:revision>
  <dcterms:created xsi:type="dcterms:W3CDTF">2024-08-11T16:42:58Z</dcterms:created>
  <dcterms:modified xsi:type="dcterms:W3CDTF">2024-08-12T16:58:59Z</dcterms:modified>
</cp:coreProperties>
</file>