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US" dirty="0"/>
              <a:t>COVID-19 and The Swedish Experience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US" dirty="0"/>
              <a:t>COVID-19 and The Swedish Experience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7650"/>
            <a:ext cx="9144000" cy="5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2248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US" dirty="0"/>
              <a:t>COVID-19 and The Swedish Experience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7650"/>
            <a:ext cx="9144000" cy="5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23850"/>
            <a:ext cx="9143998" cy="563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5360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</Words>
  <Application>Microsoft Office PowerPoint</Application>
  <PresentationFormat>On-screen Show (16:9)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2024-07-24T09:38:00Z</dcterms:modified>
</cp:coreProperties>
</file>