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0C5C39-3E3C-4EA2-829A-F97DA13C163C}" v="91" dt="2024-08-11T16:54:01.1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o not remove" hidden="1">
            <a:extLst>
              <a:ext uri="{FF2B5EF4-FFF2-40B4-BE49-F238E27FC236}">
                <a16:creationId xmlns:a16="http://schemas.microsoft.com/office/drawing/2014/main" id="{402B5D43-C03B-45A1-BF6C-E942CF174D72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3EE141-3685-49E1-9452-7307F525CB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8523B3-8F21-4F0B-8B4D-F642698E7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6DBAC-27AA-4E10-A8E9-DE4277252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3D5115-370A-4876-A17A-2252E2512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A73B4-1968-40FD-8A2A-CF684EA15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10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D4E9C-B18A-4D7E-AA11-B8CD1AD5C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1D5782-DBCC-470E-BD5B-3AABE0054A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2036B-7CA4-4DB5-A345-FAFD07DFE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B4A860-A816-4E31-98D6-F530B75A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B47B3-CE10-4A12-BA4A-A5E2265AB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74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6C787-F306-4295-9CFF-1B470A8641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791309-4142-47AB-9CC5-ACE32A5FB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984E0-7B85-47A3-95EE-0B9B0E2A1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7E428-EEC3-493D-A9F9-324BAD923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B98BA-5619-4FCA-8573-5775FB02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06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16049-799E-47D1-ABCF-B0A2E9291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D0689-0BE4-42BE-BE17-5305AE2CAC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27F6E-9462-43A3-9C4F-421691754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08523-E6C0-4FA3-8663-E11560911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77A71-6D55-4C70-B8DC-04739DB1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10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CD0CF-4042-4D40-AF13-B2D7392B9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E054DF-E874-4E62-815B-B263830F3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17AE9-6D61-429B-A0C6-F2D3B500A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2E1625-E4C5-4474-B083-A0415AD37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D8682-9331-4621-8B82-F76B11E5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89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EDA3-D647-4F87-90DD-CD8F52F5D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2D0B4-CBDA-4AFC-B70D-19A82EB9D1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FB0C78-BEC8-404B-BD59-EA6D08B54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DBFB72-8213-4EDB-8C01-C28D6813D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C9768B-70F7-4F41-B38F-BD128CE0D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8E4949-40B8-4138-9D4C-30E032D6F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46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5EBAB-C219-463F-8F85-AFE770E6B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E6E902-3586-4046-8B77-D3110BEE9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55C9A8-E2E4-4E94-B08A-7A60BED90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DF3F19-7C9E-4EE5-810C-20B1F89F5E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E95ADC-DC1C-41AF-A879-0EF3FE570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AC262E-16A8-4CAE-96C5-92963FEF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7D7CD-453B-45C4-B31C-85EA9695A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C02F1C-9B53-4661-9CDC-B4D2D621D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830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2B4F7-37EA-4577-8D23-6C8FF2D3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FC6BB-12D0-4A85-9893-442708BD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9C2B6A-110F-4015-96BE-8BB8089FE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D3021D-4A34-42FA-B1A2-90B1E86FC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96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A4DB9D-2920-43B3-ADA4-48AA8BB29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76FE41-2F46-4D18-B5B3-4A06EDC3B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C07813-0292-44F0-B8BA-90B9B9E8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25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59915-3361-460A-965D-84061B386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D9C71-8697-450D-8D16-C1524BC12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5408E2-7061-46F0-BCB9-29AEA66F94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279032-CD01-4D82-9F1D-FD6048B6B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69FA9-94F1-4726-9203-5224527F3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295185-42B6-4D8B-BDAC-7B77E509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77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15498-6BF3-443A-867E-BCBC0C45D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F4F002-CDC4-41A0-9E20-9934DD600A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4A3DB5-EDC7-4560-9A30-16A3DF828F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D8E1D0-E3AD-4531-A008-A624B2DD5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71AD5-6001-45B5-9DF1-AA2A8462F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64F074-9FF9-4194-9B19-B2EFCA8E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203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6BDDB2-DC28-431F-98F7-A74D2DC1E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59CD22-5E91-4EE8-B04E-86840F80D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AA4144-E57A-446A-92F7-3CEE833508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B53C6-E800-479F-B7BA-C5F44312DFA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5371A-E2A8-4975-AB85-B22B5440EE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9C2BE-C441-463C-96E7-458AE5B3D4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DC675-CABC-40E2-8FA7-2B5C1A10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51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BC21A-6E0D-4B1F-96B4-23D72B607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152C8A-8883-4858-878F-DFF5E27C1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658"/>
            <a:ext cx="12192000" cy="6779342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2615588-DBC7-4DDF-9FE1-E60EF898D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867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CB96FF-ACAA-4D42-A157-63E0D50AD9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4773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BC21A-6E0D-4B1F-96B4-23D72B607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en-US" sz="520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615588-DBC7-4DDF-9FE1-E60EF898D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6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BC21A-6E0D-4B1F-96B4-23D72B607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E776C1-1692-48D7-9346-323B5F8BD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67610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2615588-DBC7-4DDF-9FE1-E60EF898D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613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1F0E282-9FD4-493F-84CC-D0A1F31D2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7148"/>
            <a:ext cx="12192000" cy="71480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3BC21A-6E0D-4B1F-96B4-23D72B607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615588-DBC7-4DDF-9FE1-E60EF898D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164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A28A4A6-B582-4F92-B61E-B0CA3E682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25" y="0"/>
            <a:ext cx="1214283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3BC21A-6E0D-4B1F-96B4-23D72B607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615588-DBC7-4DDF-9FE1-E60EF898D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45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EC6B5C-ECFF-45BE-A503-D41543A82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3BC21A-6E0D-4B1F-96B4-23D72B607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615588-DBC7-4DDF-9FE1-E60EF898D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20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BC21A-6E0D-4B1F-96B4-23D72B607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8D4576-B467-4B3A-80DD-D8B00A698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7147" y="-68826"/>
            <a:ext cx="12437806" cy="700056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2615588-DBC7-4DDF-9FE1-E60EF898D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647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2024-08-11T16:50:54Z</dcterms:created>
  <dcterms:modified xsi:type="dcterms:W3CDTF">2024-08-12T16:57:47Z</dcterms:modified>
</cp:coreProperties>
</file>