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3C8DC4-AE6D-4FE6-A406-36E53A132A0A}" v="11" dt="2024-08-11T16:42:19.1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 not remove" hidden="1">
            <a:extLst>
              <a:ext uri="{FF2B5EF4-FFF2-40B4-BE49-F238E27FC236}">
                <a16:creationId xmlns:a16="http://schemas.microsoft.com/office/drawing/2014/main" id="{22DE4F8E-3BE0-4D90-A966-CC98CE24EDD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D4726F-1A4D-4F88-AF5B-F3640649A2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448900-C5C9-4A41-8771-B49EBA190B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4B0E1-D883-4DE3-9422-0A2F49115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F57B1-0514-43C9-A5D3-4FC24CBB5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CED0F-1C85-43C6-9303-81362204C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3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499CD-E843-429F-80C4-B77ABA74D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A8601A-C724-4B5C-B020-52216DE93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7AEE43-DA1C-45C9-A242-2434F750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D6C03-14EE-4F54-AB30-4F10578EB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42F99-1825-44BE-BAA9-A20D924D9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6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1390C2-83BA-4281-B628-F9510FFD3A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73429B-7460-49A2-B2D6-B420BCAE8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CB994-3971-40D5-BAE2-7B149F3F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B6B1C-C208-449B-80D6-1509622C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C4AE4-E986-4A88-B8F9-0FF09677C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4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1A0E0-4541-438D-AF95-DB48D8130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0172D-0E2A-4455-B393-E8B743DFA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B36A4-5CF5-4698-8292-3EACBA7AA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6F20B-5CD3-4150-83C8-10E39B5E0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B6E2C-A605-4838-AEAD-D3DB565CB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88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40F3F-3581-4839-B094-322CFD3B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D7913-AE34-4D1D-B0BF-B771C15B8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87209-B087-4623-9F80-01D88FFCD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BBC97-D3D0-4D47-AD87-1F737162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DA447-AA0E-4D08-BFB2-FA03ACE4F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2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62F3F-B49D-4725-8473-134C3A818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D55F9-D57A-4484-B23A-6ACF01E67F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3F7B5-D801-4509-9DD5-B4C7CCB23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CE50E6-8307-4685-B3F1-C98F473B9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EE13EB-3625-400D-8A9D-E5221B20E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F6035-0275-45E4-A428-FBABA49F8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05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A6476-B064-44FD-9222-4EF1C384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4A14F-17F8-48DA-8B52-A11B14D38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D12FFB-4BE2-4D8A-AA4D-D721BFB170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F5694-BB1E-4539-BB70-72F03C5A8F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C99C48-6724-4765-8DB4-7E884F6555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6E1F4D-0383-4E2D-AF09-F49075D8C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6A2F57-66F4-42F3-9F30-158890DF2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D1E10C-67FF-45C6-AB78-697CB6771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911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51207-688B-4BF8-84E1-A65536F89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8DFAE6-D0B6-4075-ACBF-4B0DCAC6F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432A2-074A-4BCA-9580-3DD4B224E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A1B2BD-755B-47B3-882B-DB27C2B8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46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41B1E1-B428-44D9-AFCD-A51469E17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CC9AB1-14ED-41C1-BF8B-9E5B22817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8850A-9C81-4473-9CC3-850CCE9C6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41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A6BEF-CBCE-4E55-82EA-CFE074402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F2B52-938A-4E88-ACD1-E7CE40572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6CC4B-CCD9-4502-AA3C-ABDF86199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5DEAD2-FAC4-4694-B052-5F7060394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FB895A-F0F9-4657-AA15-DB0123777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726574-E548-4A9E-9BDD-AD58B8DD7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40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E735B-B5F5-4CD8-9614-903B4D131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9DF3CE-6176-4173-A869-066CACC4BC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3DE813-2E0D-4299-B6F5-C6FFECD28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44AEBF-790D-4D95-B234-4C47D5AF0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11B94C-6680-4FD2-B894-4A4AB7CD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C39FD2-851B-416F-8D11-F5C42AD45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9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8F9110-51A5-43CA-98D4-BA96B5323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EF65-3370-4955-A565-72B13C8DA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F9ED1-15CE-466F-8B05-E6C116F95E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85BA6-A328-4F6A-A184-8B4526C2475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C584AD-218E-426C-9E21-C86FE7402C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447B0-9BE4-4CA3-8A18-10F80F39F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48654-5D57-448C-8B6F-7C270C02C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94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B09FB-34D4-4C8B-916A-E62E2EEB85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2E9427-CC20-43B0-8330-EA49EBFC7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58" y="-117987"/>
            <a:ext cx="12270658" cy="7049729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83B507A-AD34-4C51-AC7A-556A0C131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28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E188FB-8CF5-409B-A70A-CC2785EB5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26" y="0"/>
            <a:ext cx="1211334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3B09FB-34D4-4C8B-916A-E62E2EEB85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3B507A-AD34-4C51-AC7A-556A0C131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9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2024-08-11T16:41:12Z</dcterms:created>
  <dcterms:modified xsi:type="dcterms:W3CDTF">2024-08-12T17:01:52Z</dcterms:modified>
</cp:coreProperties>
</file>