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6793" r:id="rId2"/>
    <p:sldId id="6790" r:id="rId3"/>
    <p:sldId id="6794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5" autoAdjust="0"/>
    <p:restoredTop sz="93556"/>
  </p:normalViewPr>
  <p:slideViewPr>
    <p:cSldViewPr snapToGrid="0">
      <p:cViewPr varScale="1">
        <p:scale>
          <a:sx n="65" d="100"/>
          <a:sy n="65" d="100"/>
        </p:scale>
        <p:origin x="10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746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280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5771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048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5269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690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326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8053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90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5776" y="534437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55952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4502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04086"/>
            <a:ext cx="10515600" cy="3344563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5776" y="53443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Click to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edit Reference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858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FF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1065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324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583142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101600"/>
            <a:ext cx="12192000" cy="69596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EG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EG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ar-EG" dirty="0">
              <a:solidFill>
                <a:prstClr val="white"/>
              </a:solidFill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EG" sz="4000" dirty="0">
                <a:solidFill>
                  <a:prstClr val="white"/>
                </a:solidFill>
                <a:latin typeface="Calibri" panose="020F0502020204030204"/>
              </a:rPr>
              <a:t>معرض في النرويج عن مكتبة الاسكندرية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90600" y="1143000"/>
            <a:ext cx="10591800" cy="2667000"/>
          </a:xfrm>
        </p:spPr>
        <p:txBody>
          <a:bodyPr>
            <a:normAutofit/>
          </a:bodyPr>
          <a:lstStyle/>
          <a:p>
            <a:br>
              <a:rPr lang="en-US" dirty="0"/>
            </a:br>
            <a:r>
              <a:rPr lang="en-US" dirty="0"/>
              <a:t>An Exhibition in Norway about the Library of Alexandria</a:t>
            </a:r>
          </a:p>
        </p:txBody>
      </p:sp>
      <p:sp>
        <p:nvSpPr>
          <p:cNvPr id="3" name="Title 3"/>
          <p:cNvSpPr txBox="1">
            <a:spLocks/>
          </p:cNvSpPr>
          <p:nvPr/>
        </p:nvSpPr>
        <p:spPr>
          <a:xfrm>
            <a:off x="990600" y="36576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872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152400"/>
            <a:ext cx="4767385" cy="6347004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5257800" cy="1692275"/>
          </a:xfrm>
        </p:spPr>
        <p:txBody>
          <a:bodyPr>
            <a:normAutofit fontScale="90000"/>
          </a:bodyPr>
          <a:lstStyle/>
          <a:p>
            <a:r>
              <a:rPr lang="en-US" dirty="0"/>
              <a:t>Library of Alexandria exhibition opens in Oslo, Norway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838200" y="2209799"/>
            <a:ext cx="5181600" cy="39671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on 12 September 2024 the opening of the ‘People and the Library of Alexandria’ exhibition. </a:t>
            </a:r>
          </a:p>
          <a:p>
            <a:r>
              <a:rPr lang="en-US" dirty="0"/>
              <a:t>It was arranged by </a:t>
            </a:r>
            <a:r>
              <a:rPr lang="en-US" dirty="0" err="1"/>
              <a:t>Snøhetta</a:t>
            </a:r>
            <a:r>
              <a:rPr lang="en-US" dirty="0"/>
              <a:t> and </a:t>
            </a:r>
            <a:r>
              <a:rPr lang="en-US" dirty="0" err="1"/>
              <a:t>BibAlex</a:t>
            </a:r>
            <a:r>
              <a:rPr lang="en-US" dirty="0"/>
              <a:t>.</a:t>
            </a:r>
          </a:p>
          <a:p>
            <a:r>
              <a:rPr lang="en-US" dirty="0"/>
              <a:t>Our friend H.K. </a:t>
            </a:r>
            <a:r>
              <a:rPr lang="en-US" dirty="0" err="1"/>
              <a:t>Siemensen</a:t>
            </a:r>
            <a:r>
              <a:rPr lang="en-US" dirty="0"/>
              <a:t> described it as “an important and nostalgic evening in Oslo that passed too quickly”.</a:t>
            </a:r>
          </a:p>
        </p:txBody>
      </p:sp>
    </p:spTree>
    <p:extLst>
      <p:ext uri="{BB962C8B-B14F-4D97-AF65-F5344CB8AC3E}">
        <p14:creationId xmlns:p14="http://schemas.microsoft.com/office/powerpoint/2010/main" val="4053131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152400"/>
            <a:ext cx="4767385" cy="6347004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4000" y="365125"/>
            <a:ext cx="5842000" cy="1692275"/>
          </a:xfrm>
        </p:spPr>
        <p:txBody>
          <a:bodyPr>
            <a:normAutofit/>
          </a:bodyPr>
          <a:lstStyle/>
          <a:p>
            <a:pPr algn="ctr"/>
            <a:r>
              <a:rPr lang="ar-EG" dirty="0"/>
              <a:t>افتتاح معرض مكتبة الإسكندرية في أوسلو بالنرويج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838200" y="2209799"/>
            <a:ext cx="5181600" cy="3967163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ar-EG" dirty="0"/>
              <a:t>في 12 سبتمبر 2024 افتتاح معرض "أهل ومكتبة الإسكندرية". </a:t>
            </a:r>
          </a:p>
          <a:p>
            <a:pPr marL="0" indent="0" algn="r">
              <a:buNone/>
            </a:pPr>
            <a:r>
              <a:rPr lang="ar-EG" dirty="0"/>
              <a:t>تم ترتيبها من قبل </a:t>
            </a:r>
            <a:r>
              <a:rPr lang="en-US" dirty="0"/>
              <a:t> </a:t>
            </a:r>
          </a:p>
          <a:p>
            <a:pPr marL="0" indent="0" algn="r">
              <a:buNone/>
            </a:pPr>
            <a:r>
              <a:rPr lang="en-US" dirty="0" err="1"/>
              <a:t>Snøhetta</a:t>
            </a:r>
            <a:r>
              <a:rPr lang="en-US" dirty="0"/>
              <a:t> </a:t>
            </a:r>
            <a:r>
              <a:rPr lang="ar-EG" dirty="0"/>
              <a:t>و </a:t>
            </a:r>
            <a:r>
              <a:rPr lang="en-US" dirty="0" err="1"/>
              <a:t>BibAlex</a:t>
            </a:r>
            <a:r>
              <a:rPr lang="en-US" dirty="0"/>
              <a:t>.</a:t>
            </a:r>
          </a:p>
          <a:p>
            <a:pPr marL="0" indent="0" algn="r">
              <a:buNone/>
            </a:pPr>
            <a:r>
              <a:rPr lang="ar-EG" dirty="0"/>
              <a:t>ووصفها صديقنا سيمنسن بأنها "أمسية مهمة و نوستالجيا في أوسلو التي مرت بسرعة كبيرة".</a:t>
            </a:r>
          </a:p>
          <a:p>
            <a:pPr marL="0" indent="0" algn="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31932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F126D08-264B-469E-BC33-F7418BE0F370}" vid="{8660A268-5024-4202-B933-93AF55F0BC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116</Words>
  <Application>Microsoft Macintosh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Theme1</vt:lpstr>
      <vt:lpstr> An Exhibition in Norway about the Library of Alexandria</vt:lpstr>
      <vt:lpstr>Library of Alexandria exhibition opens in Oslo, Norway</vt:lpstr>
      <vt:lpstr>افتتاح معرض مكتبة الإسكندرية في أوسلو بالنرويج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An Exhibition in Norway about the Library of Alexandria</dc:title>
  <dc:creator>Sanstefano</dc:creator>
  <cp:lastModifiedBy>ISMAIL SERAGELDIN</cp:lastModifiedBy>
  <cp:revision>2</cp:revision>
  <dcterms:created xsi:type="dcterms:W3CDTF">2024-10-17T07:01:50Z</dcterms:created>
  <dcterms:modified xsi:type="dcterms:W3CDTF">2024-10-17T09:45:11Z</dcterms:modified>
</cp:coreProperties>
</file>